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9"/>
  </p:notesMasterIdLst>
  <p:sldIdLst>
    <p:sldId id="256" r:id="rId3"/>
    <p:sldId id="310" r:id="rId4"/>
    <p:sldId id="261" r:id="rId5"/>
    <p:sldId id="312" r:id="rId6"/>
    <p:sldId id="271" r:id="rId7"/>
    <p:sldId id="258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3" r:id="rId16"/>
    <p:sldId id="322" r:id="rId17"/>
    <p:sldId id="324" r:id="rId18"/>
    <p:sldId id="328" r:id="rId19"/>
    <p:sldId id="329" r:id="rId20"/>
    <p:sldId id="338" r:id="rId21"/>
    <p:sldId id="339" r:id="rId22"/>
    <p:sldId id="340" r:id="rId23"/>
    <p:sldId id="344" r:id="rId24"/>
    <p:sldId id="345" r:id="rId25"/>
    <p:sldId id="347" r:id="rId26"/>
    <p:sldId id="348" r:id="rId27"/>
    <p:sldId id="337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Kalam" panose="020B0604020202020204" charset="0"/>
      <p:regular r:id="rId34"/>
      <p:bold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  <p:embeddedFont>
      <p:font typeface="Proxima Nova Semibold" panose="020B0604020202020204" charset="0"/>
      <p:regular r:id="rId44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0A8053-0A59-414F-91BB-870704251EB3}">
  <a:tblStyle styleId="{B40A8053-0A59-414F-91BB-870704251E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3T02:20:38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8234,'3'2'-371,"-1"-1"-372,-2 1 373,0 0 249,2-1-26,-1 1 146,1 0 1,-1-1-18,1 1 36,-2-2-22,2 0 1,-1 0 44,1 0 0,-2 1-19,2 1 220,-1-2-189,1 2 6,-2 1 1,3-3-41,-1 2-10,-1 1 1,3-2 17,-3 2 0,2-1 19,-2 2-31,0-3 1,3 3-10,-2 0 0,1-1-7,-1 0 0,1-1 1,-1 1 0,0-1-2,0 1 1,-1 0 21,3 1 1,-3 0-2,3-3 0,-3 3-8,3-2 0,-2 1 0,1-1 1,-1 1-5,1-1 0,-1 1-1,1-1 0,-1 2 37,2-1 1,-2 0-14,2 1 16,0-1 1,-1 2-2,2-2 0,-1 2 5,-1-2 1,-1 0-40,1 1 0,-1-2 4,2 2 1,-3 0-14,3-2 1,-3 2-8,3-1 1,-1 0 24,0 0 0,1-1 8,-2 2 43,2-1-58,-1 2 0,1 0 4,0 0 1,0-1-20,-2-1 1,2 0 2,-1 1 0,0 0-1,0 0 0,-1-2-10,1 2 1,0-2-11,1 1 0,0-1 21,0 1 0,-1 1 11,0 1 0,0-2-2,0 1 0,2-1 4,-2 0 0,0 2 9,1-2 1,-1 0 4,0 0 1,2 0-6,-2 1-12,2 0 1,0-1 18,0 0 0,-2 1-14,1-2 0,-1 2 1,2-1 1,-1 0 5,-1 0 0,1-1 0,1 2 0,-2-2 8,1 2 0,-1 0 5,2 0 1,0-1 7,-2 0 1,2 0 47,-2 1-26,2 0 0,0-1-31,0 2 0,0 0 0,1-2 0,-3 2-18,1-2 1,-1 1-7,2 0 1,0 0 5,0 0 0,-1 0-2,-1 1 1,1-1-25,1-1 1,0 0-9,0 1 1,0 0-16,1 0 0,-1-2 38,0 2 1,0-1-27,0 0 0,0 2 14,0-2 0,1 1 3,-1 0 0,0 0 29,0 0 0,0 0 2,0 1 0,2 1-4,0-1 0,0-2 5,-2 1 0,0-1 2,1 2 1,-1 0-13,0 1 1,0-2-14,0 0 1,0 0-6,0 0 0,1 1-6,-1 2 0,0-3-1,0 3 1,0-4-7,0 2 1,1-1-17,-1 1 0,-2 0-37,1 1 59,-1-1 0,2 0-3,0 0 1,0-1 39,-2-1 0,2 0-27,-2 0 0,2 2 3,0-2 1,-1 1-7,-1 0 1,0 0 3,3 0 0,-1 0-3,0-1 1,0 2-1,0-2 0,0 0-48,1 1 1,-1-2 42,0 2 1,0 0-80,0 0 1,-1 0 68,-1-1 0,1 2-4,1-2 1,0 2 14,0 0 0,0 0 0,0-2 1,0 2 78,1-2-88,-1 2 1,0 0 29,0 0 1,0 0-18,0-2 8,1 2 0,-1-3 2,0 1 0,0 1-4,0-2 0,-1 0 15,-1 0 1,0-1 3,3 3 1,-1-3 10,0 3 0,-2-2-1,1 1-9,-1-2 0,2 3-14,1-2 0,-3 0-2,0-2 1,0 0 3,1 2 1,0-2-5,0 2 1,0 0 6,2 0 0,-2 0 2,1 0 1,-2 0 6,3 2 1,-1 0-12,2 0 0,-1-1-17,-1 0 0,0 0 18,0 1 0,0 0-17,0 0 0,1-2 6,-1 2 0,0-2-3,0 1 1,0 0-11,0 0 0,1 0-10,1-1 6,-1 1 0,1 0-1,-2 1 0,0-3-30,1 3 0,-1-3 36,0 1 0,-2 0-31,1 0 0,-1 1 18,2-1 1,-1 0-17,-1 0 13,1-2 0,1 4-2,0-2 0,0 2-18,0-3 0,1 2-4,-1-2 0,0 0 41,0 3 0,0-1-19,0 0 1,2 2 46,0-2 1,1 0 13,-2 1 1,0-2 8,1 2 1,0 0-16,0 0 1,1-1 8,-1 0 0,-2 0-4,2 0 1,1 2-7,-1-2 0,1 0 9,-1 1 1,0-1-37,-2 0 0,2 1 0,0-2 0,0 1-4,0-1 1,-1 1-8,1-1 1,-2 2 27,1-3 1,-1 3-2,2-3 0,-1 2-16,1-2 0,-1 0 4,-1 1 1,0 0 6,0 0 0,0-1 9,0-1 20,1 3-32,1-3 0,-1 4-1,1-2 1,-2 0-12,0-2 1,1 2-5,-1-1 1,0 3 14,0-3 0,0 3 1,0-2 1,2 1-19,0-1 1,0 1 10,-2-1 1,0 1-46,1-1 1,0 1 33,1-1 1,0 0-4,-2 0 1,0-1 3,1 3 1,-1-2-2,0 1 1,0-1 3,0 1 0,0-1-5,1 1 14,-1 1-9,0-1 0,0-1 1,0 0 0,-1-1 3,-1 0 0,1 2-8,1-2 0,0 1-1,0-2 0,0 2 18,0 0 0,0 0 1,1 0 1,-1-2 37,0 2 0,0 0-44,0 0 0,0 1 3,1-1 0,-1 2 1,0-3 1,0 2-7,0-2 1,0 0-2,0 1-7,1 0 1,-1-1 0,0 1 1,0 0-7,0 0 0,0 0 20,-2 0 1,2-2-12,-2 2 0,2 0 103,0 0-96,3 2 0,-1-2 40,2 2 1,-2 0-29,-2-3 0,0 3 3,0-2 1,-1 1 7,2-1 0,-4 0-2,3 0 1,-1-1-12,1 2 1,1-1 4,1-1 1,-1 2-2,0-2 1,1 3 0,0-3 0,-2 3 30,2-2 1,0 1-26,-1-1 0,0 1 4,1-1 0,-1 1 11,-1-1 0,0 1 2,0-1 1,0 2 47,1-3 0,-1 3-52,2-2 0,-2 1 40,2-1 1,-4 1-33,2-1 1,-1 0-77,1 0 1,0-1-5,0 2 0,0-1-11,0-1 1,-1 0 33,-1 1 1,1-1-12,1 0 1,0 1-2,0-1 0,0 0 11,1 1 0,-1-1 8,0 0 1,0 1-11,0 1 1,1-2 36,1 1 0,-1 0-10,0 0 0,0 1 6,-1-1 1,0 0-19,1 0 0,-1-1-2,0 3 1,2-3-2,0 3 0,0-3 6,-2 1 1,0 0-16,0 0 0,0 0 12,0 0 0,0-2-10,1 2 0,-1 0 5,0 0 0,0 0 0,0-2 0,0 1 12,1 1 1,-1 0 1,0 0 1,-2-1-13,1 1 0,-1 0-2,2 0-23,1-1 1,-1-1 14,0 0 1,-2 2-48,1 0 1,-1-1 13,2-1 19,0 0 1,2 0 29,0 0 0,0 1 1,-2 1 1,1-2 15,1 2 0,-1 0 10,0 0 1,2 0-27,-1-2 0,0 0 0,-2 2 0,0-1 1,0 0 0,0 0-6,0-1 0,1 2-5,1-1 0,-1 1 26,1-2 0,0 2-1,0-1 1,0 3 41,-2-2 1,2 0-53,0 0 1,0-1 119,0 2 1,-1-1-63,1 1 1,0-1 6,0 2 1,0-3-47,-2 3 0,2-3 4,0 1 0,1 0-40,-1 0 0,2 1 49,-2-1 1,0-1-94,0-1 1,-1 2 76,1 0 1,-2 0-84,1-2 1,0 0 62,1 0 1,0 0-41,-2 0 1,1 0 41,-1 0 0,0 0 2,0 0 0,2 0-7,0 0 1,0 1 2,-2 1 0,0 0 54,0-2 1,2 0-53,0 2 1,0-1 68,-2 0 1,0 2-63,0-2 1,2 1-6,0-2 0,0 1-12,-2 0 0,0 0-2,0 1 0,0-2 9,1 0 1,-1 0-7,0 0 0,0 0-85,0 0 0,0 2 81,1 0 0,-1-1-18,0-1 1,0 0 35,0 0 1,2 0 4,0 0 1,0 2-7,-2 0 0,0 0 31,0-2-36,0 0-4,1 0 1,-1 0-8,0 0 23,-2 0-58,1 0 42,-1 0-37,2 0 22,1 0 6,-1 0 0,0 0 72,0 0 1,-2 0-66,1 0 1,-1 0 40,3 0 0,-3 0-32,0 0 0,1 0 32,1 0 0,0 0-22,0 0 1,0 0-25,1 0 0,-1 0 18,0 2 1,1-2-2,1 2 0,-2-1-13,2-1 1,-1 0-5,-1 2 1,1-1-22,1 0 1,-2 0 29,2-1 1,-1 0-14,-1 2 0,1-1 11,1 0 0,-2 0-49,2-1 1,-3 2 24,0-1 1,0 1-5,3-2 1,-3 0 18,1 0 0,-1 2-1,1 0 1,0-1 10,0-1 1,0 2-14,1 0 0,-1-1 8,0-1 1,0 0-2,0 0 0,0 1 11,1 1-10,-1-2 0,0 3 1,0-3 0,0 0-6,0 0 0,1 0-1,-1 0 0,0 1-13,0 1 1,0 0 14,0-2 0,0 0-24,1 0 1,-1 0 22,0 2 1,0-1 0,0 0 0,1 0 2,1-1 0,-1 2 2,0-1 0,0 1 13,-1-2 1,1 0 3,-1 0 0,0 2-5,0 0 0,0-1-8,0-1 0,0 1-2,1 1 0,-1-2 2,2 2 0,-1-2 4,1 0 0,-1 0-7,-1 0 1,-1 1-2,1 1 0,-3-2 6,3 2 0,-1-1 4,2-1 0,-3 0 34,0 0-37,1 0 0,1 0-21,0 0 12,0 0 1,0 0-2,1 0 0,-1 0 4,0 0 1,0 0-3,0 0 0,0 0 10,1 0 0,-1 0 1,0 0 1,0 0 116,0 0-110,0 0 124,0 0-133,1 0-6,-1 0 1,-2 0 4,1 0-17,-1-3 3,2 3 1,0-3-11,1 3 0,-1 0-38,0 0 1,-2 0 35,1 0-22,-1 0 1,2 0 32,1 0 1,-3 0 0,0 0 1,-1 0-35,2 0 21,-1 0 1,2 0 19,0 0 1,-1 0-1,-1 0 1,1-1 1,1-1 0,0 0-16,0 2 25,0 0 0,0 0-21,1 0 7,-1-2 1,0 1-7,0 0 0,-2 0 2,1 1 0,-2 0 1,1 0 0,1-2 0,1 1 4,0 0 1,-2 0-10,1 1 22,-1 0-10,2-2 2,0 1-13,1-1 0,-3 2-7,1 0-57,-3 0-13,1 0-159,-2 0 223,2 0 38,-1 0 38,3 0 0,-1-1-46,0 0-7,2 0 28,-2-1 3,2 2-1,0 0 0,0 0 40,0 0-35,0 0 0,1 0 5,-1 0 1,0 0-44,0 0 1,-2 0 24,1 0 1,-1 0-48,2 0 1,-1 0 29,-1 0 1,-1 0-5,1 0-6,1 0 1,1 0-5,0 0 0,-1 0-6,-1 0 9,1 0 0,1 0 2,0 0 0,-2-2 5,1 0-86,-1 0 69,2 2 0,1 0-3,-1 0 0,-2 0 11,1 0 1,-3-1-1,3-1 0,-3 0 5,3 2 0,-2 0 3,1 0 0,-1 0 25,1-2-36,-2 1 33,4-1-17,-2 2-4,0 0 0,-1 0 3,0 0-1,-1 0-4,3-2 1,-2 1 0,1 0 19,0 0-19,3 1 1,-1 0 5,0 0 0,-2 0-4,1 0 1,-3 0-7,3 0 1,-2 0 2,1 0-2,-2 0 1,4 0 1,-2 0 0,2-2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3T02:20:44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6454,'0'3'383,"0"-1"-339,0-2 1,1 1-60,0 1 0,0-1 65,0 1 0,1-1-83,0 2 1,1 0 28,0 1 1,1 1-9,1-1 1,-1 0 5,0 1 0,1 1-10,1 0 0,-1 1-45,1 1 0,0-2-124,0 0 0,0 0 134,-2 0 51,1 0 0,1 1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3T02:20:45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6081,'0'2'-65,"0"0"0,0-1 377,0 0-240,0 0-43,2 0-33,-1 1-9,1-1-3,0 3 1,0-3-5,1 2 0,0-2 6,-1 2 0,1 0-13,0 2 1,0-1 14,1 0 1,0 1-1,2 1 1,-2 0-100,1 1 0,0-1 111,1 1 0,0 2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3T02:20:46.5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6172,'0'2'404,"0"0"-397,0-2 20,2 0-1,-1 2 72,1-1 0,0 1-47,0-1 1,2 0-2,-1 2 1,1-1 59,-1 1 0,-1-2-56,1 2 0,0 0-37,1 0 0,0 1-10,-1-2 0,1 1-6,-1 0 1,1 0 4,0 1 0,1 1-11,-1-1 0,1 1 11,-1 1 1,1-1-9,-1 1 0,0-1-6,-1 1 1,1-1 13,-1 1 0,1-1-59,0-1 0,0 0-24,-1 1 0,1-1-139,-1 1 0,1-1 42,0 0 0,-1-1 174,0 0 0,-2 0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3T02:20:47.8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7520,'0'2'-411,"0"0"0,0-1 214,0 0 310,0 0-45,0 1 75,0 0-9,0-2-80,0 4 1,0-3 1,0 2 0,1-2 4,0 2-20,0-2 1,1 3-23,0-1 0,-1 0 29,2-1 0,-2 0-65,2 1 0,-2-2 58,1 2-23,0 0-17,1 2 1,0-1-1,0 0 0,1-1 12,-3 0 1,1-1-2,0 1 0,-1-2 20,2 2 1,-2-1-15,2 1 0,-1-2 11,0 2-2,-1-2 0,3 3-29,-1-2 1,1 1 0,-1 0 0,-1-1-9,0 1 29,-2-2 17,4 3 0,-3-3-28,2 2 1,-2 0-2,0-2 0,2 0 0,-2 2 5,2-1-4,-2-1 0,1 1-2,0-1 0,-2 1-8,2 0 0,-1-2-5,0 2 1,0-1-3,0 0 0,0-1 8,0 2 1,0-1 0,0 0 0,0 0 2,1 0-1,-2 2-3,2-3 1,0 4 0,-1-3 2,2 2 0,-2-2 0,2 2 0,-2-2 0,0 0 0,2 2 0,-2-2 0,3 3 0,-4-4 0,4 4 0,-3-3 9,0 2 0,2-2 2,-3 1 1,3 0-7,-2-1-7,0 1 1,1-2 2,-2 2-2,2-2 1,-2 2-1,2 0 0,0-2 0,-2 3 5,2-2-3,0 0 1,-1 1-2,0 0 0,0-2 0,1 2 1,-2-1-2,2 0 1,-1 0 0,0 0 0,0 0 0,0 1 0,0-2 0,0 2-1,1 0-26,-1-2 1,0 2-32,0-2-5,-1 2 53,2-1 1,-2 1-33,0 0-17,2-2-4,-1 2-8,1 0-5,0-1 3,-2 3 0,3-3-111,-2 2 1,0-2 14,0 2 1,0-2 168,1 2 0,-2 0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7a382e666_5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7a382e666_5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77a382e666_5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77a382e666_5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79ae7f3a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79ae7f3a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7a382e666_5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7a382e666_5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5631bd64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5631bd64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84f0d948b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84f0d948b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7ad207148_0_2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7ad207148_0_2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7a382e666_5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7a382e666_5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7a382e666_5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7a382e666_5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79ae7f3a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79ae7f3a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7a382e666_5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7a382e666_5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856694dec5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856694dec5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7ad207148_0_2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7ad207148_0_2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3650" y="1770900"/>
            <a:ext cx="6377100" cy="10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3650" y="2834125"/>
            <a:ext cx="637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5475" y="202538"/>
            <a:ext cx="8840553" cy="4738435"/>
          </a:xfrm>
          <a:custGeom>
            <a:avLst/>
            <a:gdLst/>
            <a:ahLst/>
            <a:cxnLst/>
            <a:rect l="l" t="t" r="r" b="b"/>
            <a:pathLst>
              <a:path w="275471" h="204861" fill="none" extrusionOk="0">
                <a:moveTo>
                  <a:pt x="5325" y="199029"/>
                </a:moveTo>
                <a:cubicBezTo>
                  <a:pt x="8875" y="203466"/>
                  <a:pt x="42469" y="202198"/>
                  <a:pt x="75682" y="202832"/>
                </a:cubicBezTo>
                <a:cubicBezTo>
                  <a:pt x="108896" y="203466"/>
                  <a:pt x="188380" y="203339"/>
                  <a:pt x="204100" y="202832"/>
                </a:cubicBezTo>
                <a:cubicBezTo>
                  <a:pt x="219692" y="202325"/>
                  <a:pt x="264695" y="204860"/>
                  <a:pt x="269893" y="201184"/>
                </a:cubicBezTo>
                <a:cubicBezTo>
                  <a:pt x="275090" y="197381"/>
                  <a:pt x="274457" y="153772"/>
                  <a:pt x="274457" y="142997"/>
                </a:cubicBezTo>
                <a:cubicBezTo>
                  <a:pt x="274457" y="132221"/>
                  <a:pt x="275090" y="92923"/>
                  <a:pt x="273823" y="81260"/>
                </a:cubicBezTo>
                <a:cubicBezTo>
                  <a:pt x="272428" y="69597"/>
                  <a:pt x="275471" y="7987"/>
                  <a:pt x="270273" y="4691"/>
                </a:cubicBezTo>
                <a:cubicBezTo>
                  <a:pt x="265076" y="1395"/>
                  <a:pt x="218298" y="2029"/>
                  <a:pt x="191676" y="2156"/>
                </a:cubicBezTo>
                <a:cubicBezTo>
                  <a:pt x="156434" y="2283"/>
                  <a:pt x="107628" y="888"/>
                  <a:pt x="82908" y="381"/>
                </a:cubicBezTo>
                <a:cubicBezTo>
                  <a:pt x="58061" y="1"/>
                  <a:pt x="8495" y="1015"/>
                  <a:pt x="5199" y="3804"/>
                </a:cubicBezTo>
                <a:cubicBezTo>
                  <a:pt x="1903" y="6466"/>
                  <a:pt x="3931" y="76950"/>
                  <a:pt x="5199" y="96219"/>
                </a:cubicBezTo>
                <a:cubicBezTo>
                  <a:pt x="6593" y="115488"/>
                  <a:pt x="1" y="192564"/>
                  <a:pt x="5325" y="199029"/>
                </a:cubicBezTo>
                <a:close/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text">
  <p:cSld name="CUSTOM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1006125" y="1983100"/>
            <a:ext cx="19773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"/>
          </p:nvPr>
        </p:nvSpPr>
        <p:spPr>
          <a:xfrm>
            <a:off x="1006125" y="2212385"/>
            <a:ext cx="1977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3"/>
          </p:nvPr>
        </p:nvSpPr>
        <p:spPr>
          <a:xfrm>
            <a:off x="1006125" y="3466393"/>
            <a:ext cx="19773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4"/>
          </p:nvPr>
        </p:nvSpPr>
        <p:spPr>
          <a:xfrm>
            <a:off x="1006125" y="3695678"/>
            <a:ext cx="1977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5"/>
          </p:nvPr>
        </p:nvSpPr>
        <p:spPr>
          <a:xfrm>
            <a:off x="3583337" y="1983100"/>
            <a:ext cx="19773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6"/>
          </p:nvPr>
        </p:nvSpPr>
        <p:spPr>
          <a:xfrm>
            <a:off x="3583337" y="2212385"/>
            <a:ext cx="1977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7"/>
          </p:nvPr>
        </p:nvSpPr>
        <p:spPr>
          <a:xfrm>
            <a:off x="3583362" y="3466393"/>
            <a:ext cx="19773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8"/>
          </p:nvPr>
        </p:nvSpPr>
        <p:spPr>
          <a:xfrm>
            <a:off x="3583337" y="3695678"/>
            <a:ext cx="1977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9"/>
          </p:nvPr>
        </p:nvSpPr>
        <p:spPr>
          <a:xfrm>
            <a:off x="6160600" y="1983100"/>
            <a:ext cx="19773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3"/>
          </p:nvPr>
        </p:nvSpPr>
        <p:spPr>
          <a:xfrm>
            <a:off x="6160600" y="2212385"/>
            <a:ext cx="1977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14"/>
          </p:nvPr>
        </p:nvSpPr>
        <p:spPr>
          <a:xfrm>
            <a:off x="6160600" y="3466393"/>
            <a:ext cx="19773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5"/>
          </p:nvPr>
        </p:nvSpPr>
        <p:spPr>
          <a:xfrm>
            <a:off x="6160600" y="3695678"/>
            <a:ext cx="1977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66" name="Google Shape;166;p13"/>
          <p:cNvGrpSpPr/>
          <p:nvPr/>
        </p:nvGrpSpPr>
        <p:grpSpPr>
          <a:xfrm>
            <a:off x="336716" y="4334653"/>
            <a:ext cx="273911" cy="682167"/>
            <a:chOff x="5851630" y="1701918"/>
            <a:chExt cx="1333548" cy="3321162"/>
          </a:xfrm>
        </p:grpSpPr>
        <p:sp>
          <p:nvSpPr>
            <p:cNvPr id="167" name="Google Shape;167;p13"/>
            <p:cNvSpPr/>
            <p:nvPr/>
          </p:nvSpPr>
          <p:spPr>
            <a:xfrm>
              <a:off x="6238009" y="1777170"/>
              <a:ext cx="236041" cy="134018"/>
            </a:xfrm>
            <a:custGeom>
              <a:avLst/>
              <a:gdLst/>
              <a:ahLst/>
              <a:cxnLst/>
              <a:rect l="l" t="t" r="r" b="b"/>
              <a:pathLst>
                <a:path w="1136" h="645" extrusionOk="0">
                  <a:moveTo>
                    <a:pt x="284" y="0"/>
                  </a:moveTo>
                  <a:cubicBezTo>
                    <a:pt x="87" y="0"/>
                    <a:pt x="0" y="181"/>
                    <a:pt x="145" y="362"/>
                  </a:cubicBezTo>
                  <a:cubicBezTo>
                    <a:pt x="224" y="481"/>
                    <a:pt x="343" y="600"/>
                    <a:pt x="502" y="639"/>
                  </a:cubicBezTo>
                  <a:cubicBezTo>
                    <a:pt x="525" y="643"/>
                    <a:pt x="548" y="644"/>
                    <a:pt x="571" y="644"/>
                  </a:cubicBezTo>
                  <a:cubicBezTo>
                    <a:pt x="812" y="644"/>
                    <a:pt x="990" y="454"/>
                    <a:pt x="1135" y="164"/>
                  </a:cubicBezTo>
                  <a:cubicBezTo>
                    <a:pt x="858" y="85"/>
                    <a:pt x="581" y="45"/>
                    <a:pt x="343" y="6"/>
                  </a:cubicBezTo>
                  <a:cubicBezTo>
                    <a:pt x="322" y="2"/>
                    <a:pt x="303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3"/>
            <p:cNvGrpSpPr/>
            <p:nvPr/>
          </p:nvGrpSpPr>
          <p:grpSpPr>
            <a:xfrm>
              <a:off x="5851630" y="1701918"/>
              <a:ext cx="1333548" cy="3321162"/>
              <a:chOff x="4865992" y="1741093"/>
              <a:chExt cx="1333548" cy="3321162"/>
            </a:xfrm>
          </p:grpSpPr>
          <p:sp>
            <p:nvSpPr>
              <p:cNvPr id="169" name="Google Shape;169;p13"/>
              <p:cNvSpPr/>
              <p:nvPr/>
            </p:nvSpPr>
            <p:spPr>
              <a:xfrm>
                <a:off x="5672610" y="2020560"/>
                <a:ext cx="131942" cy="123629"/>
              </a:xfrm>
              <a:custGeom>
                <a:avLst/>
                <a:gdLst/>
                <a:ahLst/>
                <a:cxnLst/>
                <a:rect l="l" t="t" r="r" b="b"/>
                <a:pathLst>
                  <a:path w="635" h="595" extrusionOk="0">
                    <a:moveTo>
                      <a:pt x="317" y="0"/>
                    </a:moveTo>
                    <a:cubicBezTo>
                      <a:pt x="238" y="0"/>
                      <a:pt x="159" y="198"/>
                      <a:pt x="0" y="317"/>
                    </a:cubicBezTo>
                    <a:cubicBezTo>
                      <a:pt x="159" y="436"/>
                      <a:pt x="278" y="594"/>
                      <a:pt x="317" y="594"/>
                    </a:cubicBezTo>
                    <a:cubicBezTo>
                      <a:pt x="436" y="476"/>
                      <a:pt x="555" y="396"/>
                      <a:pt x="634" y="278"/>
                    </a:cubicBezTo>
                    <a:cubicBezTo>
                      <a:pt x="555" y="198"/>
                      <a:pt x="436" y="40"/>
                      <a:pt x="3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5096425" y="2157072"/>
                <a:ext cx="345958" cy="283412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1364" extrusionOk="0">
                    <a:moveTo>
                      <a:pt x="970" y="0"/>
                    </a:moveTo>
                    <a:cubicBezTo>
                      <a:pt x="867" y="0"/>
                      <a:pt x="764" y="31"/>
                      <a:pt x="674" y="96"/>
                    </a:cubicBezTo>
                    <a:cubicBezTo>
                      <a:pt x="436" y="254"/>
                      <a:pt x="238" y="413"/>
                      <a:pt x="80" y="650"/>
                    </a:cubicBezTo>
                    <a:cubicBezTo>
                      <a:pt x="1" y="690"/>
                      <a:pt x="1" y="769"/>
                      <a:pt x="1" y="849"/>
                    </a:cubicBezTo>
                    <a:cubicBezTo>
                      <a:pt x="40" y="1165"/>
                      <a:pt x="238" y="1324"/>
                      <a:pt x="634" y="1364"/>
                    </a:cubicBezTo>
                    <a:cubicBezTo>
                      <a:pt x="832" y="1324"/>
                      <a:pt x="991" y="1284"/>
                      <a:pt x="1189" y="1205"/>
                    </a:cubicBezTo>
                    <a:cubicBezTo>
                      <a:pt x="1506" y="1086"/>
                      <a:pt x="1664" y="690"/>
                      <a:pt x="1506" y="373"/>
                    </a:cubicBezTo>
                    <a:cubicBezTo>
                      <a:pt x="1399" y="133"/>
                      <a:pt x="1184" y="0"/>
                      <a:pt x="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5170604" y="3070897"/>
                <a:ext cx="938346" cy="1906174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9174" extrusionOk="0">
                    <a:moveTo>
                      <a:pt x="731" y="0"/>
                    </a:moveTo>
                    <a:cubicBezTo>
                      <a:pt x="606" y="0"/>
                      <a:pt x="481" y="20"/>
                      <a:pt x="357" y="55"/>
                    </a:cubicBezTo>
                    <a:cubicBezTo>
                      <a:pt x="40" y="135"/>
                      <a:pt x="0" y="174"/>
                      <a:pt x="198" y="491"/>
                    </a:cubicBezTo>
                    <a:cubicBezTo>
                      <a:pt x="317" y="451"/>
                      <a:pt x="475" y="412"/>
                      <a:pt x="594" y="372"/>
                    </a:cubicBezTo>
                    <a:cubicBezTo>
                      <a:pt x="753" y="333"/>
                      <a:pt x="911" y="293"/>
                      <a:pt x="1109" y="293"/>
                    </a:cubicBezTo>
                    <a:cubicBezTo>
                      <a:pt x="951" y="729"/>
                      <a:pt x="555" y="808"/>
                      <a:pt x="277" y="927"/>
                    </a:cubicBezTo>
                    <a:cubicBezTo>
                      <a:pt x="357" y="1362"/>
                      <a:pt x="436" y="1798"/>
                      <a:pt x="515" y="2234"/>
                    </a:cubicBezTo>
                    <a:cubicBezTo>
                      <a:pt x="792" y="2115"/>
                      <a:pt x="1070" y="1996"/>
                      <a:pt x="1307" y="1957"/>
                    </a:cubicBezTo>
                    <a:cubicBezTo>
                      <a:pt x="1401" y="1933"/>
                      <a:pt x="1522" y="1868"/>
                      <a:pt x="1622" y="1868"/>
                    </a:cubicBezTo>
                    <a:cubicBezTo>
                      <a:pt x="1691" y="1868"/>
                      <a:pt x="1750" y="1899"/>
                      <a:pt x="1783" y="1996"/>
                    </a:cubicBezTo>
                    <a:cubicBezTo>
                      <a:pt x="1822" y="2076"/>
                      <a:pt x="1585" y="2274"/>
                      <a:pt x="1426" y="2353"/>
                    </a:cubicBezTo>
                    <a:cubicBezTo>
                      <a:pt x="1149" y="2472"/>
                      <a:pt x="872" y="2590"/>
                      <a:pt x="594" y="2670"/>
                    </a:cubicBezTo>
                    <a:cubicBezTo>
                      <a:pt x="634" y="3066"/>
                      <a:pt x="713" y="3502"/>
                      <a:pt x="792" y="3937"/>
                    </a:cubicBezTo>
                    <a:cubicBezTo>
                      <a:pt x="1273" y="3841"/>
                      <a:pt x="1702" y="3667"/>
                      <a:pt x="2163" y="3667"/>
                    </a:cubicBezTo>
                    <a:cubicBezTo>
                      <a:pt x="2272" y="3667"/>
                      <a:pt x="2382" y="3677"/>
                      <a:pt x="2496" y="3700"/>
                    </a:cubicBezTo>
                    <a:cubicBezTo>
                      <a:pt x="2100" y="4294"/>
                      <a:pt x="1387" y="4096"/>
                      <a:pt x="832" y="4413"/>
                    </a:cubicBezTo>
                    <a:cubicBezTo>
                      <a:pt x="911" y="4928"/>
                      <a:pt x="990" y="5482"/>
                      <a:pt x="1030" y="5997"/>
                    </a:cubicBezTo>
                    <a:cubicBezTo>
                      <a:pt x="1284" y="5882"/>
                      <a:pt x="1565" y="5820"/>
                      <a:pt x="1849" y="5820"/>
                    </a:cubicBezTo>
                    <a:cubicBezTo>
                      <a:pt x="2052" y="5820"/>
                      <a:pt x="2258" y="5852"/>
                      <a:pt x="2456" y="5918"/>
                    </a:cubicBezTo>
                    <a:cubicBezTo>
                      <a:pt x="2100" y="6167"/>
                      <a:pt x="1681" y="6320"/>
                      <a:pt x="1226" y="6320"/>
                    </a:cubicBezTo>
                    <a:cubicBezTo>
                      <a:pt x="1174" y="6320"/>
                      <a:pt x="1122" y="6318"/>
                      <a:pt x="1070" y="6314"/>
                    </a:cubicBezTo>
                    <a:lnTo>
                      <a:pt x="1070" y="6314"/>
                    </a:lnTo>
                    <a:cubicBezTo>
                      <a:pt x="1149" y="6671"/>
                      <a:pt x="1268" y="7067"/>
                      <a:pt x="1347" y="7423"/>
                    </a:cubicBezTo>
                    <a:cubicBezTo>
                      <a:pt x="1703" y="7265"/>
                      <a:pt x="1981" y="7186"/>
                      <a:pt x="2258" y="7067"/>
                    </a:cubicBezTo>
                    <a:cubicBezTo>
                      <a:pt x="2352" y="7043"/>
                      <a:pt x="2487" y="6978"/>
                      <a:pt x="2590" y="6978"/>
                    </a:cubicBezTo>
                    <a:cubicBezTo>
                      <a:pt x="2661" y="6978"/>
                      <a:pt x="2717" y="7009"/>
                      <a:pt x="2733" y="7106"/>
                    </a:cubicBezTo>
                    <a:cubicBezTo>
                      <a:pt x="2813" y="7344"/>
                      <a:pt x="2535" y="7423"/>
                      <a:pt x="2377" y="7463"/>
                    </a:cubicBezTo>
                    <a:cubicBezTo>
                      <a:pt x="2100" y="7582"/>
                      <a:pt x="1822" y="7700"/>
                      <a:pt x="1505" y="7780"/>
                    </a:cubicBezTo>
                    <a:cubicBezTo>
                      <a:pt x="1624" y="8057"/>
                      <a:pt x="1703" y="8295"/>
                      <a:pt x="1822" y="8493"/>
                    </a:cubicBezTo>
                    <a:cubicBezTo>
                      <a:pt x="2005" y="8859"/>
                      <a:pt x="2552" y="9174"/>
                      <a:pt x="3050" y="9174"/>
                    </a:cubicBezTo>
                    <a:cubicBezTo>
                      <a:pt x="3306" y="9174"/>
                      <a:pt x="3549" y="9091"/>
                      <a:pt x="3724" y="8889"/>
                    </a:cubicBezTo>
                    <a:cubicBezTo>
                      <a:pt x="3803" y="8849"/>
                      <a:pt x="3882" y="8770"/>
                      <a:pt x="4001" y="8730"/>
                    </a:cubicBezTo>
                    <a:cubicBezTo>
                      <a:pt x="4199" y="8651"/>
                      <a:pt x="4357" y="8453"/>
                      <a:pt x="4397" y="8255"/>
                    </a:cubicBezTo>
                    <a:cubicBezTo>
                      <a:pt x="4516" y="7700"/>
                      <a:pt x="4516" y="7146"/>
                      <a:pt x="4476" y="6591"/>
                    </a:cubicBezTo>
                    <a:cubicBezTo>
                      <a:pt x="4397" y="4730"/>
                      <a:pt x="3842" y="2947"/>
                      <a:pt x="3486" y="1125"/>
                    </a:cubicBezTo>
                    <a:cubicBezTo>
                      <a:pt x="2416" y="1125"/>
                      <a:pt x="2179" y="1046"/>
                      <a:pt x="1585" y="372"/>
                    </a:cubicBezTo>
                    <a:cubicBezTo>
                      <a:pt x="1466" y="253"/>
                      <a:pt x="1347" y="135"/>
                      <a:pt x="1188" y="95"/>
                    </a:cubicBezTo>
                    <a:cubicBezTo>
                      <a:pt x="1036" y="29"/>
                      <a:pt x="883" y="0"/>
                      <a:pt x="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4865992" y="2508016"/>
                <a:ext cx="1333548" cy="2554240"/>
              </a:xfrm>
              <a:custGeom>
                <a:avLst/>
                <a:gdLst/>
                <a:ahLst/>
                <a:cxnLst/>
                <a:rect l="l" t="t" r="r" b="b"/>
                <a:pathLst>
                  <a:path w="6418" h="12293" extrusionOk="0">
                    <a:moveTo>
                      <a:pt x="4888" y="413"/>
                    </a:moveTo>
                    <a:cubicBezTo>
                      <a:pt x="5078" y="413"/>
                      <a:pt x="5276" y="465"/>
                      <a:pt x="5427" y="586"/>
                    </a:cubicBezTo>
                    <a:cubicBezTo>
                      <a:pt x="5229" y="863"/>
                      <a:pt x="4952" y="1101"/>
                      <a:pt x="4635" y="1140"/>
                    </a:cubicBezTo>
                    <a:cubicBezTo>
                      <a:pt x="4516" y="1140"/>
                      <a:pt x="4437" y="1180"/>
                      <a:pt x="4358" y="1259"/>
                    </a:cubicBezTo>
                    <a:cubicBezTo>
                      <a:pt x="4318" y="1299"/>
                      <a:pt x="4318" y="1378"/>
                      <a:pt x="4318" y="1457"/>
                    </a:cubicBezTo>
                    <a:cubicBezTo>
                      <a:pt x="4556" y="1576"/>
                      <a:pt x="4556" y="1814"/>
                      <a:pt x="4595" y="2012"/>
                    </a:cubicBezTo>
                    <a:cubicBezTo>
                      <a:pt x="4714" y="2447"/>
                      <a:pt x="4794" y="2923"/>
                      <a:pt x="4873" y="3358"/>
                    </a:cubicBezTo>
                    <a:cubicBezTo>
                      <a:pt x="4743" y="3417"/>
                      <a:pt x="4607" y="3445"/>
                      <a:pt x="4469" y="3445"/>
                    </a:cubicBezTo>
                    <a:cubicBezTo>
                      <a:pt x="4145" y="3445"/>
                      <a:pt x="3816" y="3292"/>
                      <a:pt x="3566" y="3042"/>
                    </a:cubicBezTo>
                    <a:cubicBezTo>
                      <a:pt x="3254" y="2601"/>
                      <a:pt x="2756" y="2364"/>
                      <a:pt x="2238" y="2364"/>
                    </a:cubicBezTo>
                    <a:cubicBezTo>
                      <a:pt x="1965" y="2364"/>
                      <a:pt x="1686" y="2429"/>
                      <a:pt x="1426" y="2566"/>
                    </a:cubicBezTo>
                    <a:cubicBezTo>
                      <a:pt x="1506" y="2051"/>
                      <a:pt x="1189" y="1972"/>
                      <a:pt x="872" y="1853"/>
                    </a:cubicBezTo>
                    <a:cubicBezTo>
                      <a:pt x="753" y="1774"/>
                      <a:pt x="555" y="1695"/>
                      <a:pt x="555" y="1616"/>
                    </a:cubicBezTo>
                    <a:cubicBezTo>
                      <a:pt x="515" y="1497"/>
                      <a:pt x="753" y="1101"/>
                      <a:pt x="991" y="1061"/>
                    </a:cubicBezTo>
                    <a:lnTo>
                      <a:pt x="991" y="1101"/>
                    </a:lnTo>
                    <a:cubicBezTo>
                      <a:pt x="1347" y="1021"/>
                      <a:pt x="1664" y="1021"/>
                      <a:pt x="1981" y="942"/>
                    </a:cubicBezTo>
                    <a:cubicBezTo>
                      <a:pt x="2892" y="784"/>
                      <a:pt x="3803" y="625"/>
                      <a:pt x="4714" y="427"/>
                    </a:cubicBezTo>
                    <a:cubicBezTo>
                      <a:pt x="4770" y="418"/>
                      <a:pt x="4829" y="413"/>
                      <a:pt x="4888" y="413"/>
                    </a:cubicBezTo>
                    <a:close/>
                    <a:moveTo>
                      <a:pt x="2218" y="2689"/>
                    </a:moveTo>
                    <a:cubicBezTo>
                      <a:pt x="2370" y="2689"/>
                      <a:pt x="2524" y="2721"/>
                      <a:pt x="2654" y="2764"/>
                    </a:cubicBezTo>
                    <a:cubicBezTo>
                      <a:pt x="2813" y="2844"/>
                      <a:pt x="2971" y="2962"/>
                      <a:pt x="3051" y="3081"/>
                    </a:cubicBezTo>
                    <a:cubicBezTo>
                      <a:pt x="3645" y="3755"/>
                      <a:pt x="3882" y="3834"/>
                      <a:pt x="4952" y="3834"/>
                    </a:cubicBezTo>
                    <a:cubicBezTo>
                      <a:pt x="5308" y="5656"/>
                      <a:pt x="5863" y="7439"/>
                      <a:pt x="5942" y="9300"/>
                    </a:cubicBezTo>
                    <a:cubicBezTo>
                      <a:pt x="6021" y="9855"/>
                      <a:pt x="5982" y="10409"/>
                      <a:pt x="5863" y="10964"/>
                    </a:cubicBezTo>
                    <a:cubicBezTo>
                      <a:pt x="5823" y="11162"/>
                      <a:pt x="5665" y="11360"/>
                      <a:pt x="5467" y="11439"/>
                    </a:cubicBezTo>
                    <a:cubicBezTo>
                      <a:pt x="5388" y="11479"/>
                      <a:pt x="5269" y="11519"/>
                      <a:pt x="5229" y="11598"/>
                    </a:cubicBezTo>
                    <a:cubicBezTo>
                      <a:pt x="5054" y="11800"/>
                      <a:pt x="4811" y="11883"/>
                      <a:pt x="4554" y="11883"/>
                    </a:cubicBezTo>
                    <a:cubicBezTo>
                      <a:pt x="4053" y="11883"/>
                      <a:pt x="3498" y="11568"/>
                      <a:pt x="3288" y="11202"/>
                    </a:cubicBezTo>
                    <a:cubicBezTo>
                      <a:pt x="3169" y="11004"/>
                      <a:pt x="3090" y="10766"/>
                      <a:pt x="2971" y="10489"/>
                    </a:cubicBezTo>
                    <a:cubicBezTo>
                      <a:pt x="3288" y="10370"/>
                      <a:pt x="3566" y="10291"/>
                      <a:pt x="3843" y="10172"/>
                    </a:cubicBezTo>
                    <a:cubicBezTo>
                      <a:pt x="4041" y="10132"/>
                      <a:pt x="4318" y="10053"/>
                      <a:pt x="4239" y="9815"/>
                    </a:cubicBezTo>
                    <a:cubicBezTo>
                      <a:pt x="4205" y="9731"/>
                      <a:pt x="4136" y="9704"/>
                      <a:pt x="4054" y="9704"/>
                    </a:cubicBezTo>
                    <a:cubicBezTo>
                      <a:pt x="3945" y="9704"/>
                      <a:pt x="3815" y="9753"/>
                      <a:pt x="3724" y="9776"/>
                    </a:cubicBezTo>
                    <a:cubicBezTo>
                      <a:pt x="3447" y="9855"/>
                      <a:pt x="3169" y="9974"/>
                      <a:pt x="2853" y="10093"/>
                    </a:cubicBezTo>
                    <a:cubicBezTo>
                      <a:pt x="2734" y="9736"/>
                      <a:pt x="2654" y="9380"/>
                      <a:pt x="2536" y="9023"/>
                    </a:cubicBezTo>
                    <a:lnTo>
                      <a:pt x="2536" y="9023"/>
                    </a:lnTo>
                    <a:cubicBezTo>
                      <a:pt x="2588" y="9027"/>
                      <a:pt x="2641" y="9029"/>
                      <a:pt x="2693" y="9029"/>
                    </a:cubicBezTo>
                    <a:cubicBezTo>
                      <a:pt x="3154" y="9029"/>
                      <a:pt x="3606" y="8876"/>
                      <a:pt x="3962" y="8627"/>
                    </a:cubicBezTo>
                    <a:cubicBezTo>
                      <a:pt x="3748" y="8556"/>
                      <a:pt x="3526" y="8516"/>
                      <a:pt x="3304" y="8516"/>
                    </a:cubicBezTo>
                    <a:cubicBezTo>
                      <a:pt x="3031" y="8516"/>
                      <a:pt x="2758" y="8575"/>
                      <a:pt x="2496" y="8706"/>
                    </a:cubicBezTo>
                    <a:cubicBezTo>
                      <a:pt x="2456" y="8191"/>
                      <a:pt x="2377" y="7637"/>
                      <a:pt x="2338" y="7122"/>
                    </a:cubicBezTo>
                    <a:cubicBezTo>
                      <a:pt x="2853" y="6805"/>
                      <a:pt x="3605" y="7003"/>
                      <a:pt x="3962" y="6369"/>
                    </a:cubicBezTo>
                    <a:cubicBezTo>
                      <a:pt x="3880" y="6358"/>
                      <a:pt x="3799" y="6353"/>
                      <a:pt x="3720" y="6353"/>
                    </a:cubicBezTo>
                    <a:cubicBezTo>
                      <a:pt x="3224" y="6353"/>
                      <a:pt x="2770" y="6544"/>
                      <a:pt x="2258" y="6646"/>
                    </a:cubicBezTo>
                    <a:cubicBezTo>
                      <a:pt x="2219" y="6171"/>
                      <a:pt x="2139" y="5775"/>
                      <a:pt x="2060" y="5379"/>
                    </a:cubicBezTo>
                    <a:cubicBezTo>
                      <a:pt x="2338" y="5260"/>
                      <a:pt x="2654" y="5181"/>
                      <a:pt x="2932" y="5062"/>
                    </a:cubicBezTo>
                    <a:cubicBezTo>
                      <a:pt x="3051" y="4983"/>
                      <a:pt x="3288" y="4785"/>
                      <a:pt x="3249" y="4705"/>
                    </a:cubicBezTo>
                    <a:cubicBezTo>
                      <a:pt x="3212" y="4595"/>
                      <a:pt x="3149" y="4561"/>
                      <a:pt x="3076" y="4561"/>
                    </a:cubicBezTo>
                    <a:cubicBezTo>
                      <a:pt x="2993" y="4561"/>
                      <a:pt x="2897" y="4605"/>
                      <a:pt x="2813" y="4626"/>
                    </a:cubicBezTo>
                    <a:cubicBezTo>
                      <a:pt x="2536" y="4705"/>
                      <a:pt x="2258" y="4824"/>
                      <a:pt x="1981" y="4903"/>
                    </a:cubicBezTo>
                    <a:cubicBezTo>
                      <a:pt x="1902" y="4507"/>
                      <a:pt x="1823" y="4071"/>
                      <a:pt x="1743" y="3636"/>
                    </a:cubicBezTo>
                    <a:cubicBezTo>
                      <a:pt x="2021" y="3477"/>
                      <a:pt x="2417" y="3438"/>
                      <a:pt x="2575" y="3002"/>
                    </a:cubicBezTo>
                    <a:cubicBezTo>
                      <a:pt x="2417" y="3002"/>
                      <a:pt x="2258" y="3042"/>
                      <a:pt x="2060" y="3081"/>
                    </a:cubicBezTo>
                    <a:cubicBezTo>
                      <a:pt x="1941" y="3121"/>
                      <a:pt x="1783" y="3160"/>
                      <a:pt x="1664" y="3200"/>
                    </a:cubicBezTo>
                    <a:cubicBezTo>
                      <a:pt x="1506" y="2883"/>
                      <a:pt x="1506" y="2844"/>
                      <a:pt x="1862" y="2764"/>
                    </a:cubicBezTo>
                    <a:cubicBezTo>
                      <a:pt x="1969" y="2711"/>
                      <a:pt x="2093" y="2689"/>
                      <a:pt x="2218" y="2689"/>
                    </a:cubicBezTo>
                    <a:close/>
                    <a:moveTo>
                      <a:pt x="4798" y="1"/>
                    </a:moveTo>
                    <a:cubicBezTo>
                      <a:pt x="4703" y="1"/>
                      <a:pt x="4608" y="11"/>
                      <a:pt x="4516" y="31"/>
                    </a:cubicBezTo>
                    <a:cubicBezTo>
                      <a:pt x="3526" y="189"/>
                      <a:pt x="2575" y="348"/>
                      <a:pt x="1625" y="506"/>
                    </a:cubicBezTo>
                    <a:cubicBezTo>
                      <a:pt x="1110" y="586"/>
                      <a:pt x="595" y="506"/>
                      <a:pt x="278" y="1101"/>
                    </a:cubicBezTo>
                    <a:cubicBezTo>
                      <a:pt x="159" y="1378"/>
                      <a:pt x="0" y="1616"/>
                      <a:pt x="198" y="1893"/>
                    </a:cubicBezTo>
                    <a:cubicBezTo>
                      <a:pt x="336" y="2065"/>
                      <a:pt x="565" y="2178"/>
                      <a:pt x="804" y="2178"/>
                    </a:cubicBezTo>
                    <a:cubicBezTo>
                      <a:pt x="840" y="2178"/>
                      <a:pt x="876" y="2175"/>
                      <a:pt x="912" y="2170"/>
                    </a:cubicBezTo>
                    <a:lnTo>
                      <a:pt x="1030" y="2170"/>
                    </a:lnTo>
                    <a:cubicBezTo>
                      <a:pt x="1110" y="2606"/>
                      <a:pt x="1149" y="3002"/>
                      <a:pt x="1228" y="3438"/>
                    </a:cubicBezTo>
                    <a:cubicBezTo>
                      <a:pt x="1466" y="4864"/>
                      <a:pt x="1743" y="6290"/>
                      <a:pt x="1941" y="7755"/>
                    </a:cubicBezTo>
                    <a:cubicBezTo>
                      <a:pt x="2060" y="8944"/>
                      <a:pt x="2338" y="10132"/>
                      <a:pt x="2813" y="11281"/>
                    </a:cubicBezTo>
                    <a:cubicBezTo>
                      <a:pt x="3127" y="11910"/>
                      <a:pt x="3781" y="12292"/>
                      <a:pt x="4474" y="12292"/>
                    </a:cubicBezTo>
                    <a:cubicBezTo>
                      <a:pt x="4567" y="12292"/>
                      <a:pt x="4660" y="12285"/>
                      <a:pt x="4754" y="12271"/>
                    </a:cubicBezTo>
                    <a:cubicBezTo>
                      <a:pt x="5110" y="12113"/>
                      <a:pt x="5427" y="11954"/>
                      <a:pt x="5705" y="11756"/>
                    </a:cubicBezTo>
                    <a:cubicBezTo>
                      <a:pt x="5982" y="11637"/>
                      <a:pt x="6180" y="11400"/>
                      <a:pt x="6259" y="11083"/>
                    </a:cubicBezTo>
                    <a:cubicBezTo>
                      <a:pt x="6338" y="10726"/>
                      <a:pt x="6378" y="10370"/>
                      <a:pt x="6418" y="10013"/>
                    </a:cubicBezTo>
                    <a:cubicBezTo>
                      <a:pt x="6378" y="9261"/>
                      <a:pt x="6338" y="8548"/>
                      <a:pt x="6220" y="7835"/>
                    </a:cubicBezTo>
                    <a:cubicBezTo>
                      <a:pt x="5863" y="5696"/>
                      <a:pt x="5348" y="3596"/>
                      <a:pt x="4912" y="1457"/>
                    </a:cubicBezTo>
                    <a:cubicBezTo>
                      <a:pt x="5229" y="1378"/>
                      <a:pt x="5507" y="1140"/>
                      <a:pt x="5665" y="863"/>
                    </a:cubicBezTo>
                    <a:cubicBezTo>
                      <a:pt x="5863" y="665"/>
                      <a:pt x="5784" y="348"/>
                      <a:pt x="5546" y="229"/>
                    </a:cubicBezTo>
                    <a:cubicBezTo>
                      <a:pt x="5340" y="82"/>
                      <a:pt x="5069" y="1"/>
                      <a:pt x="4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5606743" y="1935993"/>
                <a:ext cx="352399" cy="30751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480" extrusionOk="0">
                    <a:moveTo>
                      <a:pt x="634" y="407"/>
                    </a:moveTo>
                    <a:cubicBezTo>
                      <a:pt x="714" y="447"/>
                      <a:pt x="872" y="605"/>
                      <a:pt x="951" y="685"/>
                    </a:cubicBezTo>
                    <a:cubicBezTo>
                      <a:pt x="872" y="803"/>
                      <a:pt x="753" y="883"/>
                      <a:pt x="634" y="1001"/>
                    </a:cubicBezTo>
                    <a:cubicBezTo>
                      <a:pt x="595" y="1001"/>
                      <a:pt x="476" y="843"/>
                      <a:pt x="317" y="724"/>
                    </a:cubicBezTo>
                    <a:cubicBezTo>
                      <a:pt x="476" y="605"/>
                      <a:pt x="595" y="407"/>
                      <a:pt x="634" y="407"/>
                    </a:cubicBezTo>
                    <a:close/>
                    <a:moveTo>
                      <a:pt x="771" y="1"/>
                    </a:moveTo>
                    <a:cubicBezTo>
                      <a:pt x="727" y="1"/>
                      <a:pt x="682" y="4"/>
                      <a:pt x="634" y="11"/>
                    </a:cubicBezTo>
                    <a:cubicBezTo>
                      <a:pt x="278" y="90"/>
                      <a:pt x="1" y="407"/>
                      <a:pt x="40" y="764"/>
                    </a:cubicBezTo>
                    <a:cubicBezTo>
                      <a:pt x="1" y="1120"/>
                      <a:pt x="278" y="1437"/>
                      <a:pt x="674" y="1477"/>
                    </a:cubicBezTo>
                    <a:cubicBezTo>
                      <a:pt x="698" y="1479"/>
                      <a:pt x="722" y="1479"/>
                      <a:pt x="745" y="1479"/>
                    </a:cubicBezTo>
                    <a:cubicBezTo>
                      <a:pt x="1696" y="1479"/>
                      <a:pt x="1683" y="1"/>
                      <a:pt x="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5187019" y="1741093"/>
                <a:ext cx="419928" cy="312501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504" extrusionOk="0">
                    <a:moveTo>
                      <a:pt x="614" y="389"/>
                    </a:moveTo>
                    <a:cubicBezTo>
                      <a:pt x="633" y="389"/>
                      <a:pt x="653" y="391"/>
                      <a:pt x="674" y="395"/>
                    </a:cubicBezTo>
                    <a:cubicBezTo>
                      <a:pt x="872" y="434"/>
                      <a:pt x="1149" y="474"/>
                      <a:pt x="1466" y="553"/>
                    </a:cubicBezTo>
                    <a:cubicBezTo>
                      <a:pt x="1285" y="843"/>
                      <a:pt x="1104" y="1033"/>
                      <a:pt x="862" y="1033"/>
                    </a:cubicBezTo>
                    <a:cubicBezTo>
                      <a:pt x="839" y="1033"/>
                      <a:pt x="816" y="1032"/>
                      <a:pt x="793" y="1028"/>
                    </a:cubicBezTo>
                    <a:lnTo>
                      <a:pt x="832" y="1028"/>
                    </a:lnTo>
                    <a:cubicBezTo>
                      <a:pt x="674" y="989"/>
                      <a:pt x="515" y="870"/>
                      <a:pt x="436" y="751"/>
                    </a:cubicBezTo>
                    <a:cubicBezTo>
                      <a:pt x="328" y="570"/>
                      <a:pt x="417" y="389"/>
                      <a:pt x="614" y="389"/>
                    </a:cubicBezTo>
                    <a:close/>
                    <a:moveTo>
                      <a:pt x="984" y="1"/>
                    </a:moveTo>
                    <a:cubicBezTo>
                      <a:pt x="717" y="1"/>
                      <a:pt x="459" y="82"/>
                      <a:pt x="238" y="236"/>
                    </a:cubicBezTo>
                    <a:cubicBezTo>
                      <a:pt x="119" y="315"/>
                      <a:pt x="80" y="434"/>
                      <a:pt x="40" y="553"/>
                    </a:cubicBezTo>
                    <a:cubicBezTo>
                      <a:pt x="0" y="1068"/>
                      <a:pt x="396" y="1464"/>
                      <a:pt x="872" y="1504"/>
                    </a:cubicBezTo>
                    <a:cubicBezTo>
                      <a:pt x="1268" y="1464"/>
                      <a:pt x="1624" y="1266"/>
                      <a:pt x="1822" y="949"/>
                    </a:cubicBezTo>
                    <a:cubicBezTo>
                      <a:pt x="2021" y="672"/>
                      <a:pt x="1941" y="276"/>
                      <a:pt x="1624" y="157"/>
                    </a:cubicBezTo>
                    <a:cubicBezTo>
                      <a:pt x="1414" y="52"/>
                      <a:pt x="1196" y="1"/>
                      <a:pt x="9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5014766" y="2069181"/>
                <a:ext cx="526313" cy="470414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264" extrusionOk="0">
                    <a:moveTo>
                      <a:pt x="1373" y="423"/>
                    </a:moveTo>
                    <a:cubicBezTo>
                      <a:pt x="1599" y="423"/>
                      <a:pt x="1832" y="556"/>
                      <a:pt x="1938" y="796"/>
                    </a:cubicBezTo>
                    <a:cubicBezTo>
                      <a:pt x="2057" y="1113"/>
                      <a:pt x="1899" y="1509"/>
                      <a:pt x="1582" y="1628"/>
                    </a:cubicBezTo>
                    <a:cubicBezTo>
                      <a:pt x="1423" y="1707"/>
                      <a:pt x="1225" y="1747"/>
                      <a:pt x="1027" y="1787"/>
                    </a:cubicBezTo>
                    <a:cubicBezTo>
                      <a:pt x="671" y="1747"/>
                      <a:pt x="473" y="1588"/>
                      <a:pt x="433" y="1272"/>
                    </a:cubicBezTo>
                    <a:cubicBezTo>
                      <a:pt x="394" y="1192"/>
                      <a:pt x="433" y="1113"/>
                      <a:pt x="473" y="1073"/>
                    </a:cubicBezTo>
                    <a:cubicBezTo>
                      <a:pt x="631" y="875"/>
                      <a:pt x="829" y="677"/>
                      <a:pt x="1067" y="519"/>
                    </a:cubicBezTo>
                    <a:cubicBezTo>
                      <a:pt x="1157" y="454"/>
                      <a:pt x="1264" y="423"/>
                      <a:pt x="1373" y="423"/>
                    </a:cubicBezTo>
                    <a:close/>
                    <a:moveTo>
                      <a:pt x="1383" y="1"/>
                    </a:moveTo>
                    <a:cubicBezTo>
                      <a:pt x="1357" y="1"/>
                      <a:pt x="1331" y="2"/>
                      <a:pt x="1305" y="4"/>
                    </a:cubicBezTo>
                    <a:cubicBezTo>
                      <a:pt x="750" y="162"/>
                      <a:pt x="314" y="559"/>
                      <a:pt x="77" y="1073"/>
                    </a:cubicBezTo>
                    <a:lnTo>
                      <a:pt x="77" y="1192"/>
                    </a:lnTo>
                    <a:cubicBezTo>
                      <a:pt x="0" y="1765"/>
                      <a:pt x="476" y="2264"/>
                      <a:pt x="1042" y="2264"/>
                    </a:cubicBezTo>
                    <a:cubicBezTo>
                      <a:pt x="1064" y="2264"/>
                      <a:pt x="1085" y="2263"/>
                      <a:pt x="1107" y="2262"/>
                    </a:cubicBezTo>
                    <a:cubicBezTo>
                      <a:pt x="1344" y="2222"/>
                      <a:pt x="1542" y="2143"/>
                      <a:pt x="1780" y="2103"/>
                    </a:cubicBezTo>
                    <a:cubicBezTo>
                      <a:pt x="2255" y="1866"/>
                      <a:pt x="2533" y="1351"/>
                      <a:pt x="2453" y="796"/>
                    </a:cubicBezTo>
                    <a:cubicBezTo>
                      <a:pt x="2303" y="345"/>
                      <a:pt x="1867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13"/>
          <p:cNvGrpSpPr/>
          <p:nvPr/>
        </p:nvGrpSpPr>
        <p:grpSpPr>
          <a:xfrm>
            <a:off x="8494282" y="195825"/>
            <a:ext cx="371850" cy="474763"/>
            <a:chOff x="7470798" y="1116578"/>
            <a:chExt cx="1373660" cy="1751893"/>
          </a:xfrm>
        </p:grpSpPr>
        <p:sp>
          <p:nvSpPr>
            <p:cNvPr id="177" name="Google Shape;177;p13"/>
            <p:cNvSpPr/>
            <p:nvPr/>
          </p:nvSpPr>
          <p:spPr>
            <a:xfrm>
              <a:off x="7528032" y="1174144"/>
              <a:ext cx="1276748" cy="1357595"/>
            </a:xfrm>
            <a:custGeom>
              <a:avLst/>
              <a:gdLst/>
              <a:ahLst/>
              <a:cxnLst/>
              <a:rect l="l" t="t" r="r" b="b"/>
              <a:pathLst>
                <a:path w="11488" h="12216" extrusionOk="0">
                  <a:moveTo>
                    <a:pt x="8690" y="2253"/>
                  </a:moveTo>
                  <a:cubicBezTo>
                    <a:pt x="8739" y="2253"/>
                    <a:pt x="8788" y="2261"/>
                    <a:pt x="8834" y="2273"/>
                  </a:cubicBezTo>
                  <a:lnTo>
                    <a:pt x="8794" y="2273"/>
                  </a:lnTo>
                  <a:cubicBezTo>
                    <a:pt x="9468" y="2392"/>
                    <a:pt x="10220" y="3659"/>
                    <a:pt x="10022" y="4293"/>
                  </a:cubicBezTo>
                  <a:cubicBezTo>
                    <a:pt x="10022" y="4372"/>
                    <a:pt x="9983" y="4412"/>
                    <a:pt x="9943" y="4452"/>
                  </a:cubicBezTo>
                  <a:cubicBezTo>
                    <a:pt x="9428" y="3739"/>
                    <a:pt x="9270" y="2827"/>
                    <a:pt x="8398" y="2471"/>
                  </a:cubicBezTo>
                  <a:cubicBezTo>
                    <a:pt x="8454" y="2302"/>
                    <a:pt x="8571" y="2253"/>
                    <a:pt x="8690" y="2253"/>
                  </a:cubicBezTo>
                  <a:close/>
                  <a:moveTo>
                    <a:pt x="1783" y="2511"/>
                  </a:moveTo>
                  <a:cubicBezTo>
                    <a:pt x="1823" y="2511"/>
                    <a:pt x="1902" y="2550"/>
                    <a:pt x="1981" y="2629"/>
                  </a:cubicBezTo>
                  <a:cubicBezTo>
                    <a:pt x="1981" y="2669"/>
                    <a:pt x="1981" y="2709"/>
                    <a:pt x="1981" y="2748"/>
                  </a:cubicBezTo>
                  <a:cubicBezTo>
                    <a:pt x="1585" y="3105"/>
                    <a:pt x="1545" y="3580"/>
                    <a:pt x="1347" y="3976"/>
                  </a:cubicBezTo>
                  <a:lnTo>
                    <a:pt x="1110" y="4491"/>
                  </a:lnTo>
                  <a:lnTo>
                    <a:pt x="991" y="4491"/>
                  </a:lnTo>
                  <a:cubicBezTo>
                    <a:pt x="951" y="4174"/>
                    <a:pt x="951" y="3818"/>
                    <a:pt x="1070" y="3501"/>
                  </a:cubicBezTo>
                  <a:lnTo>
                    <a:pt x="1070" y="3540"/>
                  </a:lnTo>
                  <a:cubicBezTo>
                    <a:pt x="1149" y="3263"/>
                    <a:pt x="1268" y="2986"/>
                    <a:pt x="1426" y="2788"/>
                  </a:cubicBezTo>
                  <a:cubicBezTo>
                    <a:pt x="1506" y="2669"/>
                    <a:pt x="1664" y="2550"/>
                    <a:pt x="1783" y="2511"/>
                  </a:cubicBezTo>
                  <a:close/>
                  <a:moveTo>
                    <a:pt x="2456" y="3897"/>
                  </a:moveTo>
                  <a:cubicBezTo>
                    <a:pt x="2496" y="4016"/>
                    <a:pt x="2496" y="4135"/>
                    <a:pt x="2536" y="4214"/>
                  </a:cubicBezTo>
                  <a:cubicBezTo>
                    <a:pt x="2496" y="4333"/>
                    <a:pt x="2496" y="4452"/>
                    <a:pt x="2456" y="4531"/>
                  </a:cubicBezTo>
                  <a:lnTo>
                    <a:pt x="2219" y="5600"/>
                  </a:lnTo>
                  <a:cubicBezTo>
                    <a:pt x="1981" y="5481"/>
                    <a:pt x="1862" y="5244"/>
                    <a:pt x="1902" y="5006"/>
                  </a:cubicBezTo>
                  <a:cubicBezTo>
                    <a:pt x="1941" y="4689"/>
                    <a:pt x="2060" y="4372"/>
                    <a:pt x="2179" y="4055"/>
                  </a:cubicBezTo>
                  <a:cubicBezTo>
                    <a:pt x="2179" y="3976"/>
                    <a:pt x="2337" y="3976"/>
                    <a:pt x="2417" y="3897"/>
                  </a:cubicBezTo>
                  <a:close/>
                  <a:moveTo>
                    <a:pt x="8398" y="4055"/>
                  </a:moveTo>
                  <a:cubicBezTo>
                    <a:pt x="8477" y="4095"/>
                    <a:pt x="8596" y="4095"/>
                    <a:pt x="8675" y="4174"/>
                  </a:cubicBezTo>
                  <a:cubicBezTo>
                    <a:pt x="8953" y="4531"/>
                    <a:pt x="9032" y="5006"/>
                    <a:pt x="8953" y="5442"/>
                  </a:cubicBezTo>
                  <a:cubicBezTo>
                    <a:pt x="8913" y="5759"/>
                    <a:pt x="8755" y="6036"/>
                    <a:pt x="8517" y="6234"/>
                  </a:cubicBezTo>
                  <a:lnTo>
                    <a:pt x="8438" y="6234"/>
                  </a:lnTo>
                  <a:lnTo>
                    <a:pt x="8438" y="5759"/>
                  </a:lnTo>
                  <a:cubicBezTo>
                    <a:pt x="8477" y="5323"/>
                    <a:pt x="8438" y="4887"/>
                    <a:pt x="8319" y="4491"/>
                  </a:cubicBezTo>
                  <a:cubicBezTo>
                    <a:pt x="8319" y="4452"/>
                    <a:pt x="8279" y="4372"/>
                    <a:pt x="8279" y="4333"/>
                  </a:cubicBezTo>
                  <a:cubicBezTo>
                    <a:pt x="8359" y="4214"/>
                    <a:pt x="8359" y="4135"/>
                    <a:pt x="8398" y="4055"/>
                  </a:cubicBezTo>
                  <a:close/>
                  <a:moveTo>
                    <a:pt x="1110" y="5006"/>
                  </a:moveTo>
                  <a:cubicBezTo>
                    <a:pt x="1149" y="5085"/>
                    <a:pt x="1228" y="5204"/>
                    <a:pt x="1228" y="5283"/>
                  </a:cubicBezTo>
                  <a:cubicBezTo>
                    <a:pt x="1149" y="5719"/>
                    <a:pt x="1228" y="6195"/>
                    <a:pt x="1347" y="6630"/>
                  </a:cubicBezTo>
                  <a:cubicBezTo>
                    <a:pt x="1347" y="6709"/>
                    <a:pt x="1347" y="6749"/>
                    <a:pt x="1387" y="6828"/>
                  </a:cubicBezTo>
                  <a:lnTo>
                    <a:pt x="1308" y="6908"/>
                  </a:lnTo>
                  <a:cubicBezTo>
                    <a:pt x="1228" y="6828"/>
                    <a:pt x="1070" y="6789"/>
                    <a:pt x="1030" y="6670"/>
                  </a:cubicBezTo>
                  <a:cubicBezTo>
                    <a:pt x="713" y="6234"/>
                    <a:pt x="674" y="5680"/>
                    <a:pt x="832" y="5204"/>
                  </a:cubicBezTo>
                  <a:lnTo>
                    <a:pt x="872" y="5204"/>
                  </a:lnTo>
                  <a:cubicBezTo>
                    <a:pt x="911" y="5125"/>
                    <a:pt x="1030" y="5085"/>
                    <a:pt x="1110" y="5006"/>
                  </a:cubicBezTo>
                  <a:close/>
                  <a:moveTo>
                    <a:pt x="9666" y="5135"/>
                  </a:moveTo>
                  <a:cubicBezTo>
                    <a:pt x="9705" y="5135"/>
                    <a:pt x="9745" y="5145"/>
                    <a:pt x="9785" y="5165"/>
                  </a:cubicBezTo>
                  <a:cubicBezTo>
                    <a:pt x="9903" y="5244"/>
                    <a:pt x="10022" y="5363"/>
                    <a:pt x="10101" y="5521"/>
                  </a:cubicBezTo>
                  <a:cubicBezTo>
                    <a:pt x="10260" y="5838"/>
                    <a:pt x="10300" y="6195"/>
                    <a:pt x="10260" y="6551"/>
                  </a:cubicBezTo>
                  <a:cubicBezTo>
                    <a:pt x="10220" y="6630"/>
                    <a:pt x="10220" y="6670"/>
                    <a:pt x="10181" y="6749"/>
                  </a:cubicBezTo>
                  <a:cubicBezTo>
                    <a:pt x="10101" y="6789"/>
                    <a:pt x="10022" y="6868"/>
                    <a:pt x="9943" y="6947"/>
                  </a:cubicBezTo>
                  <a:cubicBezTo>
                    <a:pt x="9864" y="6828"/>
                    <a:pt x="9824" y="6749"/>
                    <a:pt x="9824" y="6670"/>
                  </a:cubicBezTo>
                  <a:cubicBezTo>
                    <a:pt x="9824" y="6234"/>
                    <a:pt x="9745" y="5798"/>
                    <a:pt x="9547" y="5402"/>
                  </a:cubicBezTo>
                  <a:cubicBezTo>
                    <a:pt x="9507" y="5323"/>
                    <a:pt x="9507" y="5244"/>
                    <a:pt x="9547" y="5165"/>
                  </a:cubicBezTo>
                  <a:cubicBezTo>
                    <a:pt x="9587" y="5145"/>
                    <a:pt x="9626" y="5135"/>
                    <a:pt x="9666" y="5135"/>
                  </a:cubicBezTo>
                  <a:close/>
                  <a:moveTo>
                    <a:pt x="6000" y="0"/>
                  </a:moveTo>
                  <a:cubicBezTo>
                    <a:pt x="4214" y="0"/>
                    <a:pt x="2472" y="783"/>
                    <a:pt x="1268" y="2194"/>
                  </a:cubicBezTo>
                  <a:cubicBezTo>
                    <a:pt x="476" y="2986"/>
                    <a:pt x="40" y="4055"/>
                    <a:pt x="0" y="5204"/>
                  </a:cubicBezTo>
                  <a:cubicBezTo>
                    <a:pt x="0" y="6155"/>
                    <a:pt x="278" y="7066"/>
                    <a:pt x="753" y="7858"/>
                  </a:cubicBezTo>
                  <a:cubicBezTo>
                    <a:pt x="1110" y="8611"/>
                    <a:pt x="1743" y="9205"/>
                    <a:pt x="2536" y="9562"/>
                  </a:cubicBezTo>
                  <a:cubicBezTo>
                    <a:pt x="2654" y="9601"/>
                    <a:pt x="2734" y="9641"/>
                    <a:pt x="2813" y="9720"/>
                  </a:cubicBezTo>
                  <a:cubicBezTo>
                    <a:pt x="2971" y="9799"/>
                    <a:pt x="3051" y="9997"/>
                    <a:pt x="2932" y="10156"/>
                  </a:cubicBezTo>
                  <a:cubicBezTo>
                    <a:pt x="2813" y="10631"/>
                    <a:pt x="2694" y="11106"/>
                    <a:pt x="2575" y="11582"/>
                  </a:cubicBezTo>
                  <a:lnTo>
                    <a:pt x="3962" y="11780"/>
                  </a:lnTo>
                  <a:cubicBezTo>
                    <a:pt x="3962" y="11582"/>
                    <a:pt x="3882" y="11423"/>
                    <a:pt x="3882" y="11265"/>
                  </a:cubicBezTo>
                  <a:cubicBezTo>
                    <a:pt x="3803" y="10393"/>
                    <a:pt x="3764" y="9522"/>
                    <a:pt x="3684" y="8650"/>
                  </a:cubicBezTo>
                  <a:cubicBezTo>
                    <a:pt x="3724" y="8492"/>
                    <a:pt x="3605" y="8334"/>
                    <a:pt x="3447" y="8294"/>
                  </a:cubicBezTo>
                  <a:cubicBezTo>
                    <a:pt x="2971" y="8056"/>
                    <a:pt x="2654" y="7581"/>
                    <a:pt x="2575" y="7066"/>
                  </a:cubicBezTo>
                  <a:cubicBezTo>
                    <a:pt x="2575" y="6987"/>
                    <a:pt x="2654" y="6908"/>
                    <a:pt x="2694" y="6828"/>
                  </a:cubicBezTo>
                  <a:cubicBezTo>
                    <a:pt x="2734" y="6868"/>
                    <a:pt x="2813" y="6947"/>
                    <a:pt x="2852" y="7026"/>
                  </a:cubicBezTo>
                  <a:cubicBezTo>
                    <a:pt x="3051" y="7264"/>
                    <a:pt x="3169" y="7502"/>
                    <a:pt x="3367" y="7779"/>
                  </a:cubicBezTo>
                  <a:cubicBezTo>
                    <a:pt x="3447" y="7858"/>
                    <a:pt x="3565" y="7898"/>
                    <a:pt x="3684" y="7977"/>
                  </a:cubicBezTo>
                  <a:lnTo>
                    <a:pt x="3684" y="7541"/>
                  </a:lnTo>
                  <a:cubicBezTo>
                    <a:pt x="3764" y="7106"/>
                    <a:pt x="3803" y="6630"/>
                    <a:pt x="3882" y="6234"/>
                  </a:cubicBezTo>
                  <a:cubicBezTo>
                    <a:pt x="3882" y="6155"/>
                    <a:pt x="3962" y="6076"/>
                    <a:pt x="4041" y="6036"/>
                  </a:cubicBezTo>
                  <a:cubicBezTo>
                    <a:pt x="4080" y="6115"/>
                    <a:pt x="4160" y="6155"/>
                    <a:pt x="4160" y="6234"/>
                  </a:cubicBezTo>
                  <a:cubicBezTo>
                    <a:pt x="4160" y="6551"/>
                    <a:pt x="4160" y="6908"/>
                    <a:pt x="4160" y="7224"/>
                  </a:cubicBezTo>
                  <a:cubicBezTo>
                    <a:pt x="4199" y="7541"/>
                    <a:pt x="4160" y="7739"/>
                    <a:pt x="4160" y="8096"/>
                  </a:cubicBezTo>
                  <a:cubicBezTo>
                    <a:pt x="4437" y="7937"/>
                    <a:pt x="4635" y="7819"/>
                    <a:pt x="4873" y="7700"/>
                  </a:cubicBezTo>
                  <a:cubicBezTo>
                    <a:pt x="4912" y="7660"/>
                    <a:pt x="4952" y="7581"/>
                    <a:pt x="4912" y="7502"/>
                  </a:cubicBezTo>
                  <a:cubicBezTo>
                    <a:pt x="4833" y="6908"/>
                    <a:pt x="4873" y="6313"/>
                    <a:pt x="5031" y="5719"/>
                  </a:cubicBezTo>
                  <a:cubicBezTo>
                    <a:pt x="5071" y="5521"/>
                    <a:pt x="5150" y="5323"/>
                    <a:pt x="5308" y="5125"/>
                  </a:cubicBezTo>
                  <a:cubicBezTo>
                    <a:pt x="5388" y="5006"/>
                    <a:pt x="5546" y="4927"/>
                    <a:pt x="5744" y="4887"/>
                  </a:cubicBezTo>
                  <a:cubicBezTo>
                    <a:pt x="5863" y="4887"/>
                    <a:pt x="5982" y="5125"/>
                    <a:pt x="6061" y="5283"/>
                  </a:cubicBezTo>
                  <a:cubicBezTo>
                    <a:pt x="6101" y="5402"/>
                    <a:pt x="6140" y="5521"/>
                    <a:pt x="6140" y="5640"/>
                  </a:cubicBezTo>
                  <a:cubicBezTo>
                    <a:pt x="6259" y="6393"/>
                    <a:pt x="5982" y="7145"/>
                    <a:pt x="5467" y="7700"/>
                  </a:cubicBezTo>
                  <a:cubicBezTo>
                    <a:pt x="5625" y="8056"/>
                    <a:pt x="5942" y="8294"/>
                    <a:pt x="6299" y="8373"/>
                  </a:cubicBezTo>
                  <a:cubicBezTo>
                    <a:pt x="6378" y="8215"/>
                    <a:pt x="6457" y="8056"/>
                    <a:pt x="6497" y="7937"/>
                  </a:cubicBezTo>
                  <a:cubicBezTo>
                    <a:pt x="6616" y="7621"/>
                    <a:pt x="6734" y="7304"/>
                    <a:pt x="6893" y="6987"/>
                  </a:cubicBezTo>
                  <a:cubicBezTo>
                    <a:pt x="6933" y="6908"/>
                    <a:pt x="7051" y="6828"/>
                    <a:pt x="7170" y="6749"/>
                  </a:cubicBezTo>
                  <a:cubicBezTo>
                    <a:pt x="7210" y="6868"/>
                    <a:pt x="7249" y="6987"/>
                    <a:pt x="7249" y="7106"/>
                  </a:cubicBezTo>
                  <a:cubicBezTo>
                    <a:pt x="7249" y="7343"/>
                    <a:pt x="7170" y="7541"/>
                    <a:pt x="7091" y="7739"/>
                  </a:cubicBezTo>
                  <a:cubicBezTo>
                    <a:pt x="7012" y="7937"/>
                    <a:pt x="6933" y="8175"/>
                    <a:pt x="6853" y="8373"/>
                  </a:cubicBezTo>
                  <a:lnTo>
                    <a:pt x="6893" y="8452"/>
                  </a:lnTo>
                  <a:cubicBezTo>
                    <a:pt x="7368" y="8215"/>
                    <a:pt x="7804" y="8017"/>
                    <a:pt x="8279" y="7779"/>
                  </a:cubicBezTo>
                  <a:lnTo>
                    <a:pt x="8279" y="7779"/>
                  </a:lnTo>
                  <a:cubicBezTo>
                    <a:pt x="8359" y="7977"/>
                    <a:pt x="8319" y="8175"/>
                    <a:pt x="8121" y="8294"/>
                  </a:cubicBezTo>
                  <a:cubicBezTo>
                    <a:pt x="7764" y="8611"/>
                    <a:pt x="7329" y="8769"/>
                    <a:pt x="6853" y="8809"/>
                  </a:cubicBezTo>
                  <a:cubicBezTo>
                    <a:pt x="6695" y="8849"/>
                    <a:pt x="6576" y="8928"/>
                    <a:pt x="6536" y="9086"/>
                  </a:cubicBezTo>
                  <a:cubicBezTo>
                    <a:pt x="6378" y="9482"/>
                    <a:pt x="6180" y="9878"/>
                    <a:pt x="6021" y="10314"/>
                  </a:cubicBezTo>
                  <a:cubicBezTo>
                    <a:pt x="5863" y="10710"/>
                    <a:pt x="5665" y="11265"/>
                    <a:pt x="5427" y="11740"/>
                  </a:cubicBezTo>
                  <a:cubicBezTo>
                    <a:pt x="5388" y="11819"/>
                    <a:pt x="5229" y="11859"/>
                    <a:pt x="5110" y="11938"/>
                  </a:cubicBezTo>
                  <a:cubicBezTo>
                    <a:pt x="5071" y="11819"/>
                    <a:pt x="5031" y="11701"/>
                    <a:pt x="5031" y="11582"/>
                  </a:cubicBezTo>
                  <a:cubicBezTo>
                    <a:pt x="5150" y="11225"/>
                    <a:pt x="5308" y="10869"/>
                    <a:pt x="5427" y="10552"/>
                  </a:cubicBezTo>
                  <a:lnTo>
                    <a:pt x="6101" y="8809"/>
                  </a:lnTo>
                  <a:lnTo>
                    <a:pt x="5110" y="8056"/>
                  </a:lnTo>
                  <a:lnTo>
                    <a:pt x="4120" y="8492"/>
                  </a:lnTo>
                  <a:cubicBezTo>
                    <a:pt x="4199" y="9601"/>
                    <a:pt x="4239" y="10710"/>
                    <a:pt x="4318" y="11819"/>
                  </a:cubicBezTo>
                  <a:lnTo>
                    <a:pt x="5031" y="11978"/>
                  </a:lnTo>
                  <a:lnTo>
                    <a:pt x="6219" y="12216"/>
                  </a:lnTo>
                  <a:cubicBezTo>
                    <a:pt x="6299" y="11740"/>
                    <a:pt x="6418" y="11344"/>
                    <a:pt x="6497" y="10908"/>
                  </a:cubicBezTo>
                  <a:cubicBezTo>
                    <a:pt x="6536" y="10671"/>
                    <a:pt x="6774" y="10473"/>
                    <a:pt x="7012" y="10473"/>
                  </a:cubicBezTo>
                  <a:cubicBezTo>
                    <a:pt x="7062" y="10478"/>
                    <a:pt x="7113" y="10480"/>
                    <a:pt x="7164" y="10480"/>
                  </a:cubicBezTo>
                  <a:cubicBezTo>
                    <a:pt x="7517" y="10480"/>
                    <a:pt x="7884" y="10363"/>
                    <a:pt x="8160" y="10156"/>
                  </a:cubicBezTo>
                  <a:cubicBezTo>
                    <a:pt x="8359" y="10037"/>
                    <a:pt x="8557" y="9997"/>
                    <a:pt x="8755" y="9878"/>
                  </a:cubicBezTo>
                  <a:cubicBezTo>
                    <a:pt x="9507" y="9522"/>
                    <a:pt x="10141" y="8888"/>
                    <a:pt x="10498" y="8136"/>
                  </a:cubicBezTo>
                  <a:cubicBezTo>
                    <a:pt x="11488" y="6155"/>
                    <a:pt x="11250" y="3818"/>
                    <a:pt x="9943" y="2035"/>
                  </a:cubicBezTo>
                  <a:cubicBezTo>
                    <a:pt x="9270" y="926"/>
                    <a:pt x="8121" y="213"/>
                    <a:pt x="6814" y="55"/>
                  </a:cubicBezTo>
                  <a:cubicBezTo>
                    <a:pt x="6543" y="18"/>
                    <a:pt x="6271" y="0"/>
                    <a:pt x="6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470798" y="1116578"/>
              <a:ext cx="1373660" cy="1751893"/>
            </a:xfrm>
            <a:custGeom>
              <a:avLst/>
              <a:gdLst/>
              <a:ahLst/>
              <a:cxnLst/>
              <a:rect l="l" t="t" r="r" b="b"/>
              <a:pathLst>
                <a:path w="12360" h="15764" extrusionOk="0">
                  <a:moveTo>
                    <a:pt x="6140" y="5801"/>
                  </a:moveTo>
                  <a:lnTo>
                    <a:pt x="6140" y="5801"/>
                  </a:lnTo>
                  <a:cubicBezTo>
                    <a:pt x="6378" y="6475"/>
                    <a:pt x="6220" y="7188"/>
                    <a:pt x="5823" y="7742"/>
                  </a:cubicBezTo>
                  <a:cubicBezTo>
                    <a:pt x="5744" y="7069"/>
                    <a:pt x="5863" y="6396"/>
                    <a:pt x="6140" y="5801"/>
                  </a:cubicBezTo>
                  <a:close/>
                  <a:moveTo>
                    <a:pt x="6542" y="520"/>
                  </a:moveTo>
                  <a:cubicBezTo>
                    <a:pt x="6803" y="520"/>
                    <a:pt x="7066" y="537"/>
                    <a:pt x="7329" y="573"/>
                  </a:cubicBezTo>
                  <a:cubicBezTo>
                    <a:pt x="8636" y="731"/>
                    <a:pt x="9785" y="1444"/>
                    <a:pt x="10458" y="2553"/>
                  </a:cubicBezTo>
                  <a:cubicBezTo>
                    <a:pt x="11805" y="4296"/>
                    <a:pt x="12043" y="6673"/>
                    <a:pt x="11092" y="8654"/>
                  </a:cubicBezTo>
                  <a:cubicBezTo>
                    <a:pt x="10696" y="9446"/>
                    <a:pt x="10102" y="10040"/>
                    <a:pt x="9349" y="10436"/>
                  </a:cubicBezTo>
                  <a:cubicBezTo>
                    <a:pt x="9151" y="10515"/>
                    <a:pt x="8953" y="10595"/>
                    <a:pt x="8755" y="10713"/>
                  </a:cubicBezTo>
                  <a:cubicBezTo>
                    <a:pt x="8398" y="10911"/>
                    <a:pt x="8002" y="11030"/>
                    <a:pt x="7566" y="11030"/>
                  </a:cubicBezTo>
                  <a:cubicBezTo>
                    <a:pt x="7546" y="11027"/>
                    <a:pt x="7526" y="11025"/>
                    <a:pt x="7506" y="11025"/>
                  </a:cubicBezTo>
                  <a:cubicBezTo>
                    <a:pt x="7296" y="11025"/>
                    <a:pt x="7127" y="11209"/>
                    <a:pt x="7091" y="11426"/>
                  </a:cubicBezTo>
                  <a:cubicBezTo>
                    <a:pt x="6972" y="11862"/>
                    <a:pt x="6893" y="12298"/>
                    <a:pt x="6814" y="12734"/>
                  </a:cubicBezTo>
                  <a:lnTo>
                    <a:pt x="5625" y="12496"/>
                  </a:lnTo>
                  <a:lnTo>
                    <a:pt x="4873" y="12377"/>
                  </a:lnTo>
                  <a:cubicBezTo>
                    <a:pt x="4833" y="11228"/>
                    <a:pt x="4754" y="10119"/>
                    <a:pt x="4714" y="9010"/>
                  </a:cubicBezTo>
                  <a:lnTo>
                    <a:pt x="5705" y="8574"/>
                  </a:lnTo>
                  <a:lnTo>
                    <a:pt x="6695" y="9367"/>
                  </a:lnTo>
                  <a:lnTo>
                    <a:pt x="6021" y="11070"/>
                  </a:lnTo>
                  <a:cubicBezTo>
                    <a:pt x="5863" y="11426"/>
                    <a:pt x="5744" y="11743"/>
                    <a:pt x="5625" y="12100"/>
                  </a:cubicBezTo>
                  <a:cubicBezTo>
                    <a:pt x="5625" y="12219"/>
                    <a:pt x="5625" y="12337"/>
                    <a:pt x="5665" y="12456"/>
                  </a:cubicBezTo>
                  <a:cubicBezTo>
                    <a:pt x="5784" y="12417"/>
                    <a:pt x="5942" y="12337"/>
                    <a:pt x="6021" y="12258"/>
                  </a:cubicBezTo>
                  <a:cubicBezTo>
                    <a:pt x="6220" y="11783"/>
                    <a:pt x="6418" y="11308"/>
                    <a:pt x="6616" y="10832"/>
                  </a:cubicBezTo>
                  <a:cubicBezTo>
                    <a:pt x="6814" y="10357"/>
                    <a:pt x="6933" y="10000"/>
                    <a:pt x="7091" y="9604"/>
                  </a:cubicBezTo>
                  <a:cubicBezTo>
                    <a:pt x="7131" y="9446"/>
                    <a:pt x="7289" y="9367"/>
                    <a:pt x="7448" y="9367"/>
                  </a:cubicBezTo>
                  <a:cubicBezTo>
                    <a:pt x="7883" y="9327"/>
                    <a:pt x="8359" y="9129"/>
                    <a:pt x="8715" y="8812"/>
                  </a:cubicBezTo>
                  <a:cubicBezTo>
                    <a:pt x="8874" y="8733"/>
                    <a:pt x="8953" y="8495"/>
                    <a:pt x="8874" y="8337"/>
                  </a:cubicBezTo>
                  <a:lnTo>
                    <a:pt x="8874" y="8337"/>
                  </a:lnTo>
                  <a:cubicBezTo>
                    <a:pt x="8398" y="8535"/>
                    <a:pt x="7923" y="8772"/>
                    <a:pt x="7487" y="8970"/>
                  </a:cubicBezTo>
                  <a:lnTo>
                    <a:pt x="7408" y="8891"/>
                  </a:lnTo>
                  <a:cubicBezTo>
                    <a:pt x="7527" y="8693"/>
                    <a:pt x="7606" y="8455"/>
                    <a:pt x="7685" y="8257"/>
                  </a:cubicBezTo>
                  <a:cubicBezTo>
                    <a:pt x="7764" y="8059"/>
                    <a:pt x="7804" y="7861"/>
                    <a:pt x="7844" y="7624"/>
                  </a:cubicBezTo>
                  <a:cubicBezTo>
                    <a:pt x="7844" y="7505"/>
                    <a:pt x="7804" y="7386"/>
                    <a:pt x="7725" y="7267"/>
                  </a:cubicBezTo>
                  <a:cubicBezTo>
                    <a:pt x="7646" y="7346"/>
                    <a:pt x="7527" y="7426"/>
                    <a:pt x="7487" y="7544"/>
                  </a:cubicBezTo>
                  <a:cubicBezTo>
                    <a:pt x="7329" y="7822"/>
                    <a:pt x="7210" y="8139"/>
                    <a:pt x="7051" y="8455"/>
                  </a:cubicBezTo>
                  <a:cubicBezTo>
                    <a:pt x="7012" y="8614"/>
                    <a:pt x="6972" y="8733"/>
                    <a:pt x="6893" y="8891"/>
                  </a:cubicBezTo>
                  <a:cubicBezTo>
                    <a:pt x="6536" y="8812"/>
                    <a:pt x="6220" y="8574"/>
                    <a:pt x="6021" y="8257"/>
                  </a:cubicBezTo>
                  <a:cubicBezTo>
                    <a:pt x="6576" y="7703"/>
                    <a:pt x="6814" y="6911"/>
                    <a:pt x="6695" y="6158"/>
                  </a:cubicBezTo>
                  <a:cubicBezTo>
                    <a:pt x="6695" y="6039"/>
                    <a:pt x="6695" y="5920"/>
                    <a:pt x="6655" y="5801"/>
                  </a:cubicBezTo>
                  <a:cubicBezTo>
                    <a:pt x="6576" y="5643"/>
                    <a:pt x="6457" y="5445"/>
                    <a:pt x="6338" y="5445"/>
                  </a:cubicBezTo>
                  <a:cubicBezTo>
                    <a:pt x="6140" y="5445"/>
                    <a:pt x="5982" y="5524"/>
                    <a:pt x="5863" y="5683"/>
                  </a:cubicBezTo>
                  <a:cubicBezTo>
                    <a:pt x="5744" y="5841"/>
                    <a:pt x="5665" y="6039"/>
                    <a:pt x="5625" y="6277"/>
                  </a:cubicBezTo>
                  <a:cubicBezTo>
                    <a:pt x="5467" y="6831"/>
                    <a:pt x="5427" y="7426"/>
                    <a:pt x="5507" y="8020"/>
                  </a:cubicBezTo>
                  <a:cubicBezTo>
                    <a:pt x="5507" y="8099"/>
                    <a:pt x="5507" y="8178"/>
                    <a:pt x="5427" y="8218"/>
                  </a:cubicBezTo>
                  <a:cubicBezTo>
                    <a:pt x="5229" y="8376"/>
                    <a:pt x="4992" y="8455"/>
                    <a:pt x="4714" y="8614"/>
                  </a:cubicBezTo>
                  <a:cubicBezTo>
                    <a:pt x="4714" y="8297"/>
                    <a:pt x="4754" y="8020"/>
                    <a:pt x="4754" y="7742"/>
                  </a:cubicBezTo>
                  <a:cubicBezTo>
                    <a:pt x="4754" y="7505"/>
                    <a:pt x="4754" y="7109"/>
                    <a:pt x="4714" y="6752"/>
                  </a:cubicBezTo>
                  <a:cubicBezTo>
                    <a:pt x="4714" y="6713"/>
                    <a:pt x="4635" y="6633"/>
                    <a:pt x="4595" y="6554"/>
                  </a:cubicBezTo>
                  <a:cubicBezTo>
                    <a:pt x="4556" y="6633"/>
                    <a:pt x="4477" y="6673"/>
                    <a:pt x="4437" y="6752"/>
                  </a:cubicBezTo>
                  <a:cubicBezTo>
                    <a:pt x="4358" y="7188"/>
                    <a:pt x="4318" y="7624"/>
                    <a:pt x="4279" y="8059"/>
                  </a:cubicBezTo>
                  <a:lnTo>
                    <a:pt x="4279" y="8495"/>
                  </a:lnTo>
                  <a:cubicBezTo>
                    <a:pt x="4160" y="8416"/>
                    <a:pt x="4001" y="8376"/>
                    <a:pt x="3962" y="8297"/>
                  </a:cubicBezTo>
                  <a:cubicBezTo>
                    <a:pt x="3764" y="8059"/>
                    <a:pt x="3645" y="7822"/>
                    <a:pt x="3447" y="7544"/>
                  </a:cubicBezTo>
                  <a:cubicBezTo>
                    <a:pt x="3407" y="7465"/>
                    <a:pt x="3328" y="7426"/>
                    <a:pt x="3249" y="7346"/>
                  </a:cubicBezTo>
                  <a:cubicBezTo>
                    <a:pt x="3209" y="7426"/>
                    <a:pt x="3130" y="7544"/>
                    <a:pt x="3169" y="7624"/>
                  </a:cubicBezTo>
                  <a:cubicBezTo>
                    <a:pt x="3209" y="8139"/>
                    <a:pt x="3566" y="8574"/>
                    <a:pt x="4041" y="8812"/>
                  </a:cubicBezTo>
                  <a:cubicBezTo>
                    <a:pt x="4199" y="8852"/>
                    <a:pt x="4279" y="9010"/>
                    <a:pt x="4279" y="9208"/>
                  </a:cubicBezTo>
                  <a:cubicBezTo>
                    <a:pt x="4318" y="10080"/>
                    <a:pt x="4397" y="10911"/>
                    <a:pt x="4477" y="11783"/>
                  </a:cubicBezTo>
                  <a:cubicBezTo>
                    <a:pt x="4477" y="11941"/>
                    <a:pt x="4516" y="12100"/>
                    <a:pt x="4556" y="12337"/>
                  </a:cubicBezTo>
                  <a:lnTo>
                    <a:pt x="3169" y="12139"/>
                  </a:lnTo>
                  <a:cubicBezTo>
                    <a:pt x="3288" y="11624"/>
                    <a:pt x="3367" y="11149"/>
                    <a:pt x="3526" y="10674"/>
                  </a:cubicBezTo>
                  <a:cubicBezTo>
                    <a:pt x="3605" y="10515"/>
                    <a:pt x="3566" y="10317"/>
                    <a:pt x="3407" y="10238"/>
                  </a:cubicBezTo>
                  <a:cubicBezTo>
                    <a:pt x="3328" y="10159"/>
                    <a:pt x="3209" y="10119"/>
                    <a:pt x="3130" y="10080"/>
                  </a:cubicBezTo>
                  <a:cubicBezTo>
                    <a:pt x="2338" y="9763"/>
                    <a:pt x="1704" y="9168"/>
                    <a:pt x="1308" y="8376"/>
                  </a:cubicBezTo>
                  <a:cubicBezTo>
                    <a:pt x="832" y="7584"/>
                    <a:pt x="555" y="6673"/>
                    <a:pt x="555" y="5722"/>
                  </a:cubicBezTo>
                  <a:cubicBezTo>
                    <a:pt x="595" y="4613"/>
                    <a:pt x="1070" y="3504"/>
                    <a:pt x="1862" y="2712"/>
                  </a:cubicBezTo>
                  <a:cubicBezTo>
                    <a:pt x="3037" y="1329"/>
                    <a:pt x="4755" y="520"/>
                    <a:pt x="6542" y="520"/>
                  </a:cubicBezTo>
                  <a:close/>
                  <a:moveTo>
                    <a:pt x="2496" y="14041"/>
                  </a:moveTo>
                  <a:lnTo>
                    <a:pt x="6140" y="14754"/>
                  </a:lnTo>
                  <a:cubicBezTo>
                    <a:pt x="5767" y="15127"/>
                    <a:pt x="5308" y="15326"/>
                    <a:pt x="4810" y="15326"/>
                  </a:cubicBezTo>
                  <a:cubicBezTo>
                    <a:pt x="4727" y="15326"/>
                    <a:pt x="4642" y="15320"/>
                    <a:pt x="4556" y="15308"/>
                  </a:cubicBezTo>
                  <a:cubicBezTo>
                    <a:pt x="3922" y="15269"/>
                    <a:pt x="3328" y="15071"/>
                    <a:pt x="2813" y="14714"/>
                  </a:cubicBezTo>
                  <a:cubicBezTo>
                    <a:pt x="2575" y="14595"/>
                    <a:pt x="2456" y="14318"/>
                    <a:pt x="2496" y="14041"/>
                  </a:cubicBezTo>
                  <a:close/>
                  <a:moveTo>
                    <a:pt x="6501" y="1"/>
                  </a:moveTo>
                  <a:cubicBezTo>
                    <a:pt x="4494" y="1"/>
                    <a:pt x="2594" y="933"/>
                    <a:pt x="1308" y="2514"/>
                  </a:cubicBezTo>
                  <a:cubicBezTo>
                    <a:pt x="476" y="3385"/>
                    <a:pt x="40" y="4573"/>
                    <a:pt x="0" y="5801"/>
                  </a:cubicBezTo>
                  <a:cubicBezTo>
                    <a:pt x="40" y="6792"/>
                    <a:pt x="317" y="7742"/>
                    <a:pt x="793" y="8574"/>
                  </a:cubicBezTo>
                  <a:cubicBezTo>
                    <a:pt x="1149" y="9367"/>
                    <a:pt x="1783" y="10000"/>
                    <a:pt x="2615" y="10357"/>
                  </a:cubicBezTo>
                  <a:lnTo>
                    <a:pt x="3051" y="10555"/>
                  </a:lnTo>
                  <a:cubicBezTo>
                    <a:pt x="2892" y="11030"/>
                    <a:pt x="2773" y="11545"/>
                    <a:pt x="2615" y="12021"/>
                  </a:cubicBezTo>
                  <a:cubicBezTo>
                    <a:pt x="2417" y="11981"/>
                    <a:pt x="2219" y="11941"/>
                    <a:pt x="2021" y="11902"/>
                  </a:cubicBezTo>
                  <a:cubicBezTo>
                    <a:pt x="1941" y="11902"/>
                    <a:pt x="1823" y="11981"/>
                    <a:pt x="1783" y="12021"/>
                  </a:cubicBezTo>
                  <a:cubicBezTo>
                    <a:pt x="1704" y="12337"/>
                    <a:pt x="1625" y="12654"/>
                    <a:pt x="1545" y="12971"/>
                  </a:cubicBezTo>
                  <a:cubicBezTo>
                    <a:pt x="1426" y="13684"/>
                    <a:pt x="1426" y="13684"/>
                    <a:pt x="2100" y="13962"/>
                  </a:cubicBezTo>
                  <a:cubicBezTo>
                    <a:pt x="2219" y="14793"/>
                    <a:pt x="2298" y="14952"/>
                    <a:pt x="2892" y="15269"/>
                  </a:cubicBezTo>
                  <a:cubicBezTo>
                    <a:pt x="3486" y="15599"/>
                    <a:pt x="4135" y="15764"/>
                    <a:pt x="4794" y="15764"/>
                  </a:cubicBezTo>
                  <a:cubicBezTo>
                    <a:pt x="4926" y="15764"/>
                    <a:pt x="5058" y="15757"/>
                    <a:pt x="5190" y="15744"/>
                  </a:cubicBezTo>
                  <a:cubicBezTo>
                    <a:pt x="5784" y="15665"/>
                    <a:pt x="6259" y="15348"/>
                    <a:pt x="6536" y="14833"/>
                  </a:cubicBezTo>
                  <a:cubicBezTo>
                    <a:pt x="6695" y="14873"/>
                    <a:pt x="6853" y="14873"/>
                    <a:pt x="7051" y="14873"/>
                  </a:cubicBezTo>
                  <a:cubicBezTo>
                    <a:pt x="7170" y="14873"/>
                    <a:pt x="7329" y="14793"/>
                    <a:pt x="7368" y="14675"/>
                  </a:cubicBezTo>
                  <a:cubicBezTo>
                    <a:pt x="7448" y="14318"/>
                    <a:pt x="7527" y="13962"/>
                    <a:pt x="7566" y="13605"/>
                  </a:cubicBezTo>
                  <a:cubicBezTo>
                    <a:pt x="7566" y="13486"/>
                    <a:pt x="7448" y="13328"/>
                    <a:pt x="7646" y="13209"/>
                  </a:cubicBezTo>
                  <a:cubicBezTo>
                    <a:pt x="7606" y="13011"/>
                    <a:pt x="7448" y="12892"/>
                    <a:pt x="7249" y="12852"/>
                  </a:cubicBezTo>
                  <a:cubicBezTo>
                    <a:pt x="7329" y="12377"/>
                    <a:pt x="7408" y="11941"/>
                    <a:pt x="7487" y="11466"/>
                  </a:cubicBezTo>
                  <a:cubicBezTo>
                    <a:pt x="7543" y="11470"/>
                    <a:pt x="7600" y="11472"/>
                    <a:pt x="7657" y="11472"/>
                  </a:cubicBezTo>
                  <a:cubicBezTo>
                    <a:pt x="8168" y="11472"/>
                    <a:pt x="8724" y="11315"/>
                    <a:pt x="9151" y="11030"/>
                  </a:cubicBezTo>
                  <a:cubicBezTo>
                    <a:pt x="9230" y="10991"/>
                    <a:pt x="9309" y="10951"/>
                    <a:pt x="9349" y="10911"/>
                  </a:cubicBezTo>
                  <a:cubicBezTo>
                    <a:pt x="10616" y="10357"/>
                    <a:pt x="11528" y="9248"/>
                    <a:pt x="11884" y="7940"/>
                  </a:cubicBezTo>
                  <a:cubicBezTo>
                    <a:pt x="12359" y="6237"/>
                    <a:pt x="12122" y="4415"/>
                    <a:pt x="11250" y="2910"/>
                  </a:cubicBezTo>
                  <a:cubicBezTo>
                    <a:pt x="10339" y="1246"/>
                    <a:pt x="8953" y="137"/>
                    <a:pt x="6972" y="18"/>
                  </a:cubicBezTo>
                  <a:cubicBezTo>
                    <a:pt x="6815" y="7"/>
                    <a:pt x="6658" y="1"/>
                    <a:pt x="6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8588914" y="1744695"/>
              <a:ext cx="92578" cy="201594"/>
            </a:xfrm>
            <a:custGeom>
              <a:avLst/>
              <a:gdLst/>
              <a:ahLst/>
              <a:cxnLst/>
              <a:rect l="l" t="t" r="r" b="b"/>
              <a:pathLst>
                <a:path w="833" h="1814" extrusionOk="0">
                  <a:moveTo>
                    <a:pt x="145" y="1"/>
                  </a:moveTo>
                  <a:cubicBezTo>
                    <a:pt x="100" y="1"/>
                    <a:pt x="60" y="11"/>
                    <a:pt x="41" y="31"/>
                  </a:cubicBezTo>
                  <a:cubicBezTo>
                    <a:pt x="1" y="110"/>
                    <a:pt x="1" y="189"/>
                    <a:pt x="41" y="268"/>
                  </a:cubicBezTo>
                  <a:cubicBezTo>
                    <a:pt x="239" y="664"/>
                    <a:pt x="318" y="1100"/>
                    <a:pt x="318" y="1536"/>
                  </a:cubicBezTo>
                  <a:cubicBezTo>
                    <a:pt x="318" y="1615"/>
                    <a:pt x="357" y="1694"/>
                    <a:pt x="397" y="1813"/>
                  </a:cubicBezTo>
                  <a:cubicBezTo>
                    <a:pt x="516" y="1734"/>
                    <a:pt x="595" y="1655"/>
                    <a:pt x="674" y="1615"/>
                  </a:cubicBezTo>
                  <a:cubicBezTo>
                    <a:pt x="674" y="1536"/>
                    <a:pt x="714" y="1496"/>
                    <a:pt x="714" y="1417"/>
                  </a:cubicBezTo>
                  <a:cubicBezTo>
                    <a:pt x="833" y="1061"/>
                    <a:pt x="793" y="704"/>
                    <a:pt x="635" y="387"/>
                  </a:cubicBezTo>
                  <a:cubicBezTo>
                    <a:pt x="516" y="229"/>
                    <a:pt x="397" y="110"/>
                    <a:pt x="278" y="31"/>
                  </a:cubicBezTo>
                  <a:cubicBezTo>
                    <a:pt x="239" y="11"/>
                    <a:pt x="189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8461332" y="1423524"/>
              <a:ext cx="202604" cy="245381"/>
            </a:xfrm>
            <a:custGeom>
              <a:avLst/>
              <a:gdLst/>
              <a:ahLst/>
              <a:cxnLst/>
              <a:rect l="l" t="t" r="r" b="b"/>
              <a:pathLst>
                <a:path w="1823" h="2208" extrusionOk="0">
                  <a:moveTo>
                    <a:pt x="260" y="1"/>
                  </a:moveTo>
                  <a:cubicBezTo>
                    <a:pt x="152" y="1"/>
                    <a:pt x="51" y="48"/>
                    <a:pt x="0" y="227"/>
                  </a:cubicBezTo>
                  <a:cubicBezTo>
                    <a:pt x="872" y="583"/>
                    <a:pt x="1030" y="1495"/>
                    <a:pt x="1545" y="2208"/>
                  </a:cubicBezTo>
                  <a:cubicBezTo>
                    <a:pt x="1585" y="2168"/>
                    <a:pt x="1624" y="2089"/>
                    <a:pt x="1664" y="2049"/>
                  </a:cubicBezTo>
                  <a:cubicBezTo>
                    <a:pt x="1822" y="1415"/>
                    <a:pt x="1070" y="148"/>
                    <a:pt x="436" y="29"/>
                  </a:cubicBezTo>
                  <a:cubicBezTo>
                    <a:pt x="380" y="15"/>
                    <a:pt x="319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8456887" y="1620338"/>
              <a:ext cx="79352" cy="246714"/>
            </a:xfrm>
            <a:custGeom>
              <a:avLst/>
              <a:gdLst/>
              <a:ahLst/>
              <a:cxnLst/>
              <a:rect l="l" t="t" r="r" b="b"/>
              <a:pathLst>
                <a:path w="714" h="2220" extrusionOk="0">
                  <a:moveTo>
                    <a:pt x="40" y="1"/>
                  </a:moveTo>
                  <a:cubicBezTo>
                    <a:pt x="40" y="120"/>
                    <a:pt x="1" y="199"/>
                    <a:pt x="1" y="278"/>
                  </a:cubicBezTo>
                  <a:cubicBezTo>
                    <a:pt x="1" y="318"/>
                    <a:pt x="1" y="357"/>
                    <a:pt x="1" y="397"/>
                  </a:cubicBezTo>
                  <a:cubicBezTo>
                    <a:pt x="159" y="833"/>
                    <a:pt x="199" y="1268"/>
                    <a:pt x="119" y="1704"/>
                  </a:cubicBezTo>
                  <a:lnTo>
                    <a:pt x="119" y="2219"/>
                  </a:lnTo>
                  <a:lnTo>
                    <a:pt x="199" y="2219"/>
                  </a:lnTo>
                  <a:cubicBezTo>
                    <a:pt x="436" y="1981"/>
                    <a:pt x="555" y="1704"/>
                    <a:pt x="634" y="1427"/>
                  </a:cubicBezTo>
                  <a:cubicBezTo>
                    <a:pt x="714" y="952"/>
                    <a:pt x="595" y="516"/>
                    <a:pt x="317" y="120"/>
                  </a:cubicBezTo>
                  <a:cubicBezTo>
                    <a:pt x="278" y="80"/>
                    <a:pt x="159" y="40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7734963" y="1607113"/>
              <a:ext cx="74907" cy="189481"/>
            </a:xfrm>
            <a:custGeom>
              <a:avLst/>
              <a:gdLst/>
              <a:ahLst/>
              <a:cxnLst/>
              <a:rect l="l" t="t" r="r" b="b"/>
              <a:pathLst>
                <a:path w="674" h="1705" extrusionOk="0">
                  <a:moveTo>
                    <a:pt x="555" y="1"/>
                  </a:moveTo>
                  <a:cubicBezTo>
                    <a:pt x="475" y="80"/>
                    <a:pt x="317" y="80"/>
                    <a:pt x="277" y="159"/>
                  </a:cubicBezTo>
                  <a:cubicBezTo>
                    <a:pt x="159" y="476"/>
                    <a:pt x="79" y="793"/>
                    <a:pt x="40" y="1110"/>
                  </a:cubicBezTo>
                  <a:cubicBezTo>
                    <a:pt x="0" y="1348"/>
                    <a:pt x="119" y="1585"/>
                    <a:pt x="317" y="1704"/>
                  </a:cubicBezTo>
                  <a:lnTo>
                    <a:pt x="555" y="635"/>
                  </a:lnTo>
                  <a:cubicBezTo>
                    <a:pt x="594" y="556"/>
                    <a:pt x="634" y="437"/>
                    <a:pt x="674" y="318"/>
                  </a:cubicBezTo>
                  <a:cubicBezTo>
                    <a:pt x="634" y="239"/>
                    <a:pt x="594" y="120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7602825" y="1730470"/>
              <a:ext cx="79352" cy="211374"/>
            </a:xfrm>
            <a:custGeom>
              <a:avLst/>
              <a:gdLst/>
              <a:ahLst/>
              <a:cxnLst/>
              <a:rect l="l" t="t" r="r" b="b"/>
              <a:pathLst>
                <a:path w="714" h="1902" extrusionOk="0">
                  <a:moveTo>
                    <a:pt x="437" y="0"/>
                  </a:moveTo>
                  <a:cubicBezTo>
                    <a:pt x="357" y="79"/>
                    <a:pt x="238" y="119"/>
                    <a:pt x="199" y="198"/>
                  </a:cubicBezTo>
                  <a:cubicBezTo>
                    <a:pt x="1" y="674"/>
                    <a:pt x="80" y="1228"/>
                    <a:pt x="357" y="1703"/>
                  </a:cubicBezTo>
                  <a:cubicBezTo>
                    <a:pt x="397" y="1783"/>
                    <a:pt x="555" y="1822"/>
                    <a:pt x="674" y="1902"/>
                  </a:cubicBezTo>
                  <a:lnTo>
                    <a:pt x="714" y="1822"/>
                  </a:lnTo>
                  <a:cubicBezTo>
                    <a:pt x="714" y="1743"/>
                    <a:pt x="714" y="1703"/>
                    <a:pt x="674" y="1624"/>
                  </a:cubicBezTo>
                  <a:cubicBezTo>
                    <a:pt x="555" y="1189"/>
                    <a:pt x="476" y="713"/>
                    <a:pt x="555" y="277"/>
                  </a:cubicBezTo>
                  <a:cubicBezTo>
                    <a:pt x="555" y="198"/>
                    <a:pt x="476" y="79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7629275" y="1453085"/>
              <a:ext cx="118917" cy="220265"/>
            </a:xfrm>
            <a:custGeom>
              <a:avLst/>
              <a:gdLst/>
              <a:ahLst/>
              <a:cxnLst/>
              <a:rect l="l" t="t" r="r" b="b"/>
              <a:pathLst>
                <a:path w="1070" h="1982" extrusionOk="0">
                  <a:moveTo>
                    <a:pt x="872" y="1"/>
                  </a:moveTo>
                  <a:cubicBezTo>
                    <a:pt x="713" y="80"/>
                    <a:pt x="595" y="159"/>
                    <a:pt x="476" y="278"/>
                  </a:cubicBezTo>
                  <a:cubicBezTo>
                    <a:pt x="357" y="516"/>
                    <a:pt x="238" y="753"/>
                    <a:pt x="159" y="1030"/>
                  </a:cubicBezTo>
                  <a:cubicBezTo>
                    <a:pt x="40" y="1347"/>
                    <a:pt x="0" y="1664"/>
                    <a:pt x="40" y="1981"/>
                  </a:cubicBezTo>
                  <a:lnTo>
                    <a:pt x="159" y="1981"/>
                  </a:lnTo>
                  <a:lnTo>
                    <a:pt x="397" y="1506"/>
                  </a:lnTo>
                  <a:cubicBezTo>
                    <a:pt x="595" y="1070"/>
                    <a:pt x="674" y="595"/>
                    <a:pt x="1030" y="278"/>
                  </a:cubicBezTo>
                  <a:cubicBezTo>
                    <a:pt x="1070" y="199"/>
                    <a:pt x="1070" y="159"/>
                    <a:pt x="1030" y="119"/>
                  </a:cubicBezTo>
                  <a:cubicBezTo>
                    <a:pt x="991" y="80"/>
                    <a:pt x="912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3"/>
          <p:cNvSpPr/>
          <p:nvPr/>
        </p:nvSpPr>
        <p:spPr>
          <a:xfrm>
            <a:off x="676647" y="4736931"/>
            <a:ext cx="329909" cy="318514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090269">
            <a:off x="8051451" y="185989"/>
            <a:ext cx="354800" cy="22648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1256407">
            <a:off x="-3455" y="4705797"/>
            <a:ext cx="429424" cy="318498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>
            <a:off x="155337" y="4217450"/>
            <a:ext cx="144161" cy="174259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3"/>
          <p:cNvGrpSpPr/>
          <p:nvPr/>
        </p:nvGrpSpPr>
        <p:grpSpPr>
          <a:xfrm>
            <a:off x="8794007" y="574661"/>
            <a:ext cx="166663" cy="184287"/>
            <a:chOff x="5414907" y="2017485"/>
            <a:chExt cx="220338" cy="243702"/>
          </a:xfrm>
        </p:grpSpPr>
        <p:sp>
          <p:nvSpPr>
            <p:cNvPr id="190" name="Google Shape;190;p13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3"/>
          <p:cNvSpPr/>
          <p:nvPr/>
        </p:nvSpPr>
        <p:spPr>
          <a:xfrm>
            <a:off x="8195945" y="32151"/>
            <a:ext cx="279497" cy="236255"/>
          </a:xfrm>
          <a:custGeom>
            <a:avLst/>
            <a:gdLst/>
            <a:ahLst/>
            <a:cxnLst/>
            <a:rect l="l" t="t" r="r" b="b"/>
            <a:pathLst>
              <a:path w="7805" h="6597" extrusionOk="0">
                <a:moveTo>
                  <a:pt x="6285" y="481"/>
                </a:moveTo>
                <a:cubicBezTo>
                  <a:pt x="6833" y="481"/>
                  <a:pt x="7178" y="1051"/>
                  <a:pt x="6972" y="2105"/>
                </a:cubicBezTo>
                <a:cubicBezTo>
                  <a:pt x="6854" y="2660"/>
                  <a:pt x="6695" y="3214"/>
                  <a:pt x="6497" y="3769"/>
                </a:cubicBezTo>
                <a:cubicBezTo>
                  <a:pt x="6141" y="4561"/>
                  <a:pt x="5705" y="5353"/>
                  <a:pt x="5190" y="6106"/>
                </a:cubicBezTo>
                <a:cubicBezTo>
                  <a:pt x="4001" y="5670"/>
                  <a:pt x="2615" y="5551"/>
                  <a:pt x="1625" y="4759"/>
                </a:cubicBezTo>
                <a:cubicBezTo>
                  <a:pt x="793" y="4046"/>
                  <a:pt x="634" y="2779"/>
                  <a:pt x="1704" y="2145"/>
                </a:cubicBezTo>
                <a:cubicBezTo>
                  <a:pt x="1982" y="1976"/>
                  <a:pt x="2274" y="1902"/>
                  <a:pt x="2565" y="1902"/>
                </a:cubicBezTo>
                <a:cubicBezTo>
                  <a:pt x="3227" y="1902"/>
                  <a:pt x="3878" y="2283"/>
                  <a:pt x="4318" y="2779"/>
                </a:cubicBezTo>
                <a:cubicBezTo>
                  <a:pt x="4370" y="2830"/>
                  <a:pt x="4433" y="2852"/>
                  <a:pt x="4493" y="2852"/>
                </a:cubicBezTo>
                <a:cubicBezTo>
                  <a:pt x="4665" y="2852"/>
                  <a:pt x="4821" y="2677"/>
                  <a:pt x="4675" y="2501"/>
                </a:cubicBezTo>
                <a:cubicBezTo>
                  <a:pt x="4754" y="2462"/>
                  <a:pt x="4794" y="2382"/>
                  <a:pt x="4794" y="2303"/>
                </a:cubicBezTo>
                <a:cubicBezTo>
                  <a:pt x="4794" y="1828"/>
                  <a:pt x="4952" y="1353"/>
                  <a:pt x="5269" y="996"/>
                </a:cubicBezTo>
                <a:cubicBezTo>
                  <a:pt x="5631" y="648"/>
                  <a:pt x="5988" y="481"/>
                  <a:pt x="6285" y="481"/>
                </a:cubicBezTo>
                <a:close/>
                <a:moveTo>
                  <a:pt x="6180" y="0"/>
                </a:moveTo>
                <a:cubicBezTo>
                  <a:pt x="5272" y="0"/>
                  <a:pt x="4436" y="1245"/>
                  <a:pt x="4318" y="2184"/>
                </a:cubicBezTo>
                <a:cubicBezTo>
                  <a:pt x="3781" y="1765"/>
                  <a:pt x="3088" y="1516"/>
                  <a:pt x="2434" y="1516"/>
                </a:cubicBezTo>
                <a:cubicBezTo>
                  <a:pt x="1544" y="1516"/>
                  <a:pt x="727" y="1977"/>
                  <a:pt x="476" y="3095"/>
                </a:cubicBezTo>
                <a:cubicBezTo>
                  <a:pt x="1" y="5551"/>
                  <a:pt x="3526" y="5948"/>
                  <a:pt x="5071" y="6542"/>
                </a:cubicBezTo>
                <a:lnTo>
                  <a:pt x="5150" y="6542"/>
                </a:lnTo>
                <a:cubicBezTo>
                  <a:pt x="5186" y="6577"/>
                  <a:pt x="5237" y="6597"/>
                  <a:pt x="5287" y="6597"/>
                </a:cubicBezTo>
                <a:cubicBezTo>
                  <a:pt x="5348" y="6597"/>
                  <a:pt x="5406" y="6568"/>
                  <a:pt x="5427" y="6502"/>
                </a:cubicBezTo>
                <a:cubicBezTo>
                  <a:pt x="6141" y="5551"/>
                  <a:pt x="6695" y="4482"/>
                  <a:pt x="7091" y="3373"/>
                </a:cubicBezTo>
                <a:cubicBezTo>
                  <a:pt x="7408" y="2501"/>
                  <a:pt x="7804" y="1313"/>
                  <a:pt x="7131" y="521"/>
                </a:cubicBezTo>
                <a:cubicBezTo>
                  <a:pt x="6823" y="152"/>
                  <a:pt x="6497" y="0"/>
                  <a:pt x="61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"/>
          <p:cNvSpPr/>
          <p:nvPr/>
        </p:nvSpPr>
        <p:spPr>
          <a:xfrm>
            <a:off x="8902400" y="112365"/>
            <a:ext cx="147078" cy="177785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"/>
          <p:cNvSpPr/>
          <p:nvPr/>
        </p:nvSpPr>
        <p:spPr>
          <a:xfrm>
            <a:off x="123011" y="4391712"/>
            <a:ext cx="144161" cy="174259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3"/>
          <p:cNvSpPr/>
          <p:nvPr/>
        </p:nvSpPr>
        <p:spPr>
          <a:xfrm>
            <a:off x="9025243" y="330871"/>
            <a:ext cx="109748" cy="132641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text">
  <p:cSld name="CUSTOM_4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1"/>
          </p:nvPr>
        </p:nvSpPr>
        <p:spPr>
          <a:xfrm>
            <a:off x="1464275" y="1981263"/>
            <a:ext cx="27432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2"/>
          </p:nvPr>
        </p:nvSpPr>
        <p:spPr>
          <a:xfrm>
            <a:off x="1464275" y="2185931"/>
            <a:ext cx="27432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3"/>
          </p:nvPr>
        </p:nvSpPr>
        <p:spPr>
          <a:xfrm>
            <a:off x="1464275" y="3739095"/>
            <a:ext cx="27432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4"/>
          </p:nvPr>
        </p:nvSpPr>
        <p:spPr>
          <a:xfrm>
            <a:off x="1464275" y="3943764"/>
            <a:ext cx="27432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5"/>
          </p:nvPr>
        </p:nvSpPr>
        <p:spPr>
          <a:xfrm>
            <a:off x="4936500" y="1981263"/>
            <a:ext cx="27432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6"/>
          </p:nvPr>
        </p:nvSpPr>
        <p:spPr>
          <a:xfrm>
            <a:off x="4936500" y="2185931"/>
            <a:ext cx="27432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7"/>
          </p:nvPr>
        </p:nvSpPr>
        <p:spPr>
          <a:xfrm>
            <a:off x="4936500" y="3739095"/>
            <a:ext cx="27432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8"/>
          </p:nvPr>
        </p:nvSpPr>
        <p:spPr>
          <a:xfrm>
            <a:off x="4936500" y="3943764"/>
            <a:ext cx="27432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07" name="Google Shape;207;p14"/>
          <p:cNvGrpSpPr/>
          <p:nvPr/>
        </p:nvGrpSpPr>
        <p:grpSpPr>
          <a:xfrm>
            <a:off x="8096825" y="56131"/>
            <a:ext cx="284524" cy="263384"/>
            <a:chOff x="1412390" y="2258211"/>
            <a:chExt cx="620689" cy="574573"/>
          </a:xfrm>
        </p:grpSpPr>
        <p:sp>
          <p:nvSpPr>
            <p:cNvPr id="208" name="Google Shape;208;p14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4"/>
          <p:cNvSpPr/>
          <p:nvPr/>
        </p:nvSpPr>
        <p:spPr>
          <a:xfrm>
            <a:off x="8650610" y="452715"/>
            <a:ext cx="399871" cy="301041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-10646460">
            <a:off x="8773451" y="115717"/>
            <a:ext cx="216057" cy="291692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8524498" y="117774"/>
            <a:ext cx="132980" cy="140311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8438142" y="283950"/>
            <a:ext cx="80577" cy="7433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"/>
          <p:cNvSpPr/>
          <p:nvPr/>
        </p:nvSpPr>
        <p:spPr>
          <a:xfrm rot="2103638" flipH="1">
            <a:off x="8410987" y="494622"/>
            <a:ext cx="360000" cy="22980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"/>
          <p:cNvSpPr/>
          <p:nvPr/>
        </p:nvSpPr>
        <p:spPr>
          <a:xfrm>
            <a:off x="265154" y="4677747"/>
            <a:ext cx="461540" cy="351582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"/>
          <p:cNvSpPr/>
          <p:nvPr/>
        </p:nvSpPr>
        <p:spPr>
          <a:xfrm>
            <a:off x="212592" y="4933649"/>
            <a:ext cx="131083" cy="138309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"/>
          <p:cNvSpPr/>
          <p:nvPr/>
        </p:nvSpPr>
        <p:spPr>
          <a:xfrm>
            <a:off x="79250" y="4957183"/>
            <a:ext cx="79428" cy="73275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"/>
          <p:cNvSpPr/>
          <p:nvPr/>
        </p:nvSpPr>
        <p:spPr>
          <a:xfrm>
            <a:off x="696937" y="4890747"/>
            <a:ext cx="208218" cy="206158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4"/>
          <p:cNvSpPr/>
          <p:nvPr/>
        </p:nvSpPr>
        <p:spPr>
          <a:xfrm>
            <a:off x="140053" y="4463454"/>
            <a:ext cx="265496" cy="256830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"/>
          <p:cNvSpPr/>
          <p:nvPr/>
        </p:nvSpPr>
        <p:spPr>
          <a:xfrm rot="10400195">
            <a:off x="226899" y="4231392"/>
            <a:ext cx="360935" cy="267696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subTitle" idx="1"/>
          </p:nvPr>
        </p:nvSpPr>
        <p:spPr>
          <a:xfrm>
            <a:off x="1467800" y="1855570"/>
            <a:ext cx="29136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25" name="Google Shape;225;p15"/>
          <p:cNvSpPr txBox="1">
            <a:spLocks noGrp="1"/>
          </p:cNvSpPr>
          <p:nvPr>
            <p:ph type="subTitle" idx="2"/>
          </p:nvPr>
        </p:nvSpPr>
        <p:spPr>
          <a:xfrm>
            <a:off x="1466588" y="2063690"/>
            <a:ext cx="29160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3"/>
          </p:nvPr>
        </p:nvSpPr>
        <p:spPr>
          <a:xfrm>
            <a:off x="4759463" y="1855570"/>
            <a:ext cx="29112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4"/>
          </p:nvPr>
        </p:nvSpPr>
        <p:spPr>
          <a:xfrm>
            <a:off x="4757075" y="2063690"/>
            <a:ext cx="29160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subTitle" idx="5"/>
          </p:nvPr>
        </p:nvSpPr>
        <p:spPr>
          <a:xfrm>
            <a:off x="1469016" y="3673271"/>
            <a:ext cx="29112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6"/>
          </p:nvPr>
        </p:nvSpPr>
        <p:spPr>
          <a:xfrm>
            <a:off x="1467804" y="3881388"/>
            <a:ext cx="29136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7"/>
          </p:nvPr>
        </p:nvSpPr>
        <p:spPr>
          <a:xfrm>
            <a:off x="4757075" y="3673267"/>
            <a:ext cx="29160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ubTitle" idx="8"/>
          </p:nvPr>
        </p:nvSpPr>
        <p:spPr>
          <a:xfrm>
            <a:off x="4757075" y="3881388"/>
            <a:ext cx="29160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32" name="Google Shape;232;p15"/>
          <p:cNvGrpSpPr/>
          <p:nvPr/>
        </p:nvGrpSpPr>
        <p:grpSpPr>
          <a:xfrm rot="3198591">
            <a:off x="8436984" y="146533"/>
            <a:ext cx="552366" cy="574107"/>
            <a:chOff x="6038323" y="506808"/>
            <a:chExt cx="2625549" cy="2728894"/>
          </a:xfrm>
        </p:grpSpPr>
        <p:sp>
          <p:nvSpPr>
            <p:cNvPr id="233" name="Google Shape;233;p15"/>
            <p:cNvSpPr/>
            <p:nvPr/>
          </p:nvSpPr>
          <p:spPr>
            <a:xfrm>
              <a:off x="6860206" y="1334081"/>
              <a:ext cx="1714992" cy="1577986"/>
            </a:xfrm>
            <a:custGeom>
              <a:avLst/>
              <a:gdLst/>
              <a:ahLst/>
              <a:cxnLst/>
              <a:rect l="l" t="t" r="r" b="b"/>
              <a:pathLst>
                <a:path w="11489" h="10571" extrusionOk="0">
                  <a:moveTo>
                    <a:pt x="5953" y="410"/>
                  </a:moveTo>
                  <a:cubicBezTo>
                    <a:pt x="7104" y="410"/>
                    <a:pt x="8209" y="858"/>
                    <a:pt x="9032" y="1681"/>
                  </a:cubicBezTo>
                  <a:cubicBezTo>
                    <a:pt x="9785" y="2355"/>
                    <a:pt x="10340" y="3226"/>
                    <a:pt x="10538" y="4256"/>
                  </a:cubicBezTo>
                  <a:cubicBezTo>
                    <a:pt x="10617" y="4652"/>
                    <a:pt x="10617" y="5048"/>
                    <a:pt x="10577" y="5445"/>
                  </a:cubicBezTo>
                  <a:cubicBezTo>
                    <a:pt x="10458" y="6831"/>
                    <a:pt x="9785" y="8099"/>
                    <a:pt x="8715" y="9010"/>
                  </a:cubicBezTo>
                  <a:cubicBezTo>
                    <a:pt x="7760" y="9768"/>
                    <a:pt x="6722" y="10306"/>
                    <a:pt x="5533" y="10306"/>
                  </a:cubicBezTo>
                  <a:cubicBezTo>
                    <a:pt x="5293" y="10306"/>
                    <a:pt x="5047" y="10284"/>
                    <a:pt x="4794" y="10238"/>
                  </a:cubicBezTo>
                  <a:cubicBezTo>
                    <a:pt x="3407" y="10000"/>
                    <a:pt x="2179" y="9168"/>
                    <a:pt x="1466" y="7901"/>
                  </a:cubicBezTo>
                  <a:cubicBezTo>
                    <a:pt x="1387" y="7703"/>
                    <a:pt x="1308" y="7504"/>
                    <a:pt x="1229" y="7267"/>
                  </a:cubicBezTo>
                  <a:cubicBezTo>
                    <a:pt x="912" y="6395"/>
                    <a:pt x="872" y="5405"/>
                    <a:pt x="1189" y="4494"/>
                  </a:cubicBezTo>
                  <a:cubicBezTo>
                    <a:pt x="1229" y="4177"/>
                    <a:pt x="1308" y="3900"/>
                    <a:pt x="1387" y="3583"/>
                  </a:cubicBezTo>
                  <a:cubicBezTo>
                    <a:pt x="1744" y="2949"/>
                    <a:pt x="2140" y="2394"/>
                    <a:pt x="2615" y="1840"/>
                  </a:cubicBezTo>
                  <a:cubicBezTo>
                    <a:pt x="3249" y="1206"/>
                    <a:pt x="4041" y="731"/>
                    <a:pt x="4913" y="533"/>
                  </a:cubicBezTo>
                  <a:cubicBezTo>
                    <a:pt x="5259" y="451"/>
                    <a:pt x="5608" y="410"/>
                    <a:pt x="5953" y="410"/>
                  </a:cubicBezTo>
                  <a:close/>
                  <a:moveTo>
                    <a:pt x="6161" y="1"/>
                  </a:moveTo>
                  <a:cubicBezTo>
                    <a:pt x="4404" y="1"/>
                    <a:pt x="2692" y="789"/>
                    <a:pt x="1546" y="2236"/>
                  </a:cubicBezTo>
                  <a:cubicBezTo>
                    <a:pt x="1466" y="2315"/>
                    <a:pt x="1387" y="2434"/>
                    <a:pt x="1308" y="2553"/>
                  </a:cubicBezTo>
                  <a:cubicBezTo>
                    <a:pt x="833" y="3028"/>
                    <a:pt x="516" y="3583"/>
                    <a:pt x="357" y="4256"/>
                  </a:cubicBezTo>
                  <a:cubicBezTo>
                    <a:pt x="1" y="5920"/>
                    <a:pt x="476" y="7663"/>
                    <a:pt x="1665" y="8891"/>
                  </a:cubicBezTo>
                  <a:cubicBezTo>
                    <a:pt x="2692" y="9991"/>
                    <a:pt x="4110" y="10571"/>
                    <a:pt x="5542" y="10571"/>
                  </a:cubicBezTo>
                  <a:cubicBezTo>
                    <a:pt x="6484" y="10571"/>
                    <a:pt x="7432" y="10320"/>
                    <a:pt x="8280" y="9802"/>
                  </a:cubicBezTo>
                  <a:cubicBezTo>
                    <a:pt x="9032" y="9287"/>
                    <a:pt x="9706" y="8653"/>
                    <a:pt x="10181" y="7901"/>
                  </a:cubicBezTo>
                  <a:cubicBezTo>
                    <a:pt x="11211" y="6633"/>
                    <a:pt x="11488" y="4930"/>
                    <a:pt x="10973" y="3385"/>
                  </a:cubicBezTo>
                  <a:cubicBezTo>
                    <a:pt x="10498" y="1919"/>
                    <a:pt x="9706" y="1008"/>
                    <a:pt x="8517" y="493"/>
                  </a:cubicBezTo>
                  <a:cubicBezTo>
                    <a:pt x="7754" y="161"/>
                    <a:pt x="6953" y="1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8415304" y="506808"/>
              <a:ext cx="189427" cy="179578"/>
            </a:xfrm>
            <a:custGeom>
              <a:avLst/>
              <a:gdLst/>
              <a:ahLst/>
              <a:cxnLst/>
              <a:rect l="l" t="t" r="r" b="b"/>
              <a:pathLst>
                <a:path w="1269" h="1203" extrusionOk="0">
                  <a:moveTo>
                    <a:pt x="400" y="0"/>
                  </a:moveTo>
                  <a:cubicBezTo>
                    <a:pt x="347" y="0"/>
                    <a:pt x="293" y="5"/>
                    <a:pt x="238" y="14"/>
                  </a:cubicBezTo>
                  <a:cubicBezTo>
                    <a:pt x="159" y="54"/>
                    <a:pt x="80" y="93"/>
                    <a:pt x="1" y="172"/>
                  </a:cubicBezTo>
                  <a:cubicBezTo>
                    <a:pt x="80" y="212"/>
                    <a:pt x="120" y="331"/>
                    <a:pt x="199" y="331"/>
                  </a:cubicBezTo>
                  <a:cubicBezTo>
                    <a:pt x="476" y="450"/>
                    <a:pt x="753" y="648"/>
                    <a:pt x="912" y="925"/>
                  </a:cubicBezTo>
                  <a:cubicBezTo>
                    <a:pt x="991" y="1044"/>
                    <a:pt x="1110" y="1123"/>
                    <a:pt x="1229" y="1202"/>
                  </a:cubicBezTo>
                  <a:cubicBezTo>
                    <a:pt x="1229" y="1044"/>
                    <a:pt x="1268" y="885"/>
                    <a:pt x="1268" y="727"/>
                  </a:cubicBezTo>
                  <a:lnTo>
                    <a:pt x="1268" y="648"/>
                  </a:lnTo>
                  <a:cubicBezTo>
                    <a:pt x="1163" y="262"/>
                    <a:pt x="81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8190652" y="555919"/>
              <a:ext cx="248539" cy="171816"/>
            </a:xfrm>
            <a:custGeom>
              <a:avLst/>
              <a:gdLst/>
              <a:ahLst/>
              <a:cxnLst/>
              <a:rect l="l" t="t" r="r" b="b"/>
              <a:pathLst>
                <a:path w="1665" h="1151" extrusionOk="0">
                  <a:moveTo>
                    <a:pt x="505" y="1"/>
                  </a:moveTo>
                  <a:cubicBezTo>
                    <a:pt x="404" y="1"/>
                    <a:pt x="301" y="14"/>
                    <a:pt x="199" y="41"/>
                  </a:cubicBezTo>
                  <a:cubicBezTo>
                    <a:pt x="119" y="41"/>
                    <a:pt x="80" y="121"/>
                    <a:pt x="1" y="160"/>
                  </a:cubicBezTo>
                  <a:cubicBezTo>
                    <a:pt x="40" y="240"/>
                    <a:pt x="119" y="279"/>
                    <a:pt x="159" y="319"/>
                  </a:cubicBezTo>
                  <a:cubicBezTo>
                    <a:pt x="238" y="358"/>
                    <a:pt x="357" y="358"/>
                    <a:pt x="436" y="398"/>
                  </a:cubicBezTo>
                  <a:cubicBezTo>
                    <a:pt x="793" y="398"/>
                    <a:pt x="1070" y="596"/>
                    <a:pt x="1268" y="873"/>
                  </a:cubicBezTo>
                  <a:cubicBezTo>
                    <a:pt x="1308" y="953"/>
                    <a:pt x="1347" y="992"/>
                    <a:pt x="1427" y="1071"/>
                  </a:cubicBezTo>
                  <a:cubicBezTo>
                    <a:pt x="1466" y="1111"/>
                    <a:pt x="1545" y="1151"/>
                    <a:pt x="1585" y="1151"/>
                  </a:cubicBezTo>
                  <a:cubicBezTo>
                    <a:pt x="1625" y="1071"/>
                    <a:pt x="1664" y="992"/>
                    <a:pt x="1664" y="953"/>
                  </a:cubicBezTo>
                  <a:cubicBezTo>
                    <a:pt x="1664" y="873"/>
                    <a:pt x="1664" y="834"/>
                    <a:pt x="1625" y="794"/>
                  </a:cubicBezTo>
                  <a:cubicBezTo>
                    <a:pt x="1428" y="303"/>
                    <a:pt x="988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6393139" y="745496"/>
              <a:ext cx="2270733" cy="2490206"/>
            </a:xfrm>
            <a:custGeom>
              <a:avLst/>
              <a:gdLst/>
              <a:ahLst/>
              <a:cxnLst/>
              <a:rect l="l" t="t" r="r" b="b"/>
              <a:pathLst>
                <a:path w="15212" h="16682" extrusionOk="0">
                  <a:moveTo>
                    <a:pt x="11564" y="417"/>
                  </a:moveTo>
                  <a:cubicBezTo>
                    <a:pt x="11898" y="417"/>
                    <a:pt x="12234" y="478"/>
                    <a:pt x="12558" y="594"/>
                  </a:cubicBezTo>
                  <a:cubicBezTo>
                    <a:pt x="13072" y="792"/>
                    <a:pt x="13429" y="1267"/>
                    <a:pt x="13548" y="1782"/>
                  </a:cubicBezTo>
                  <a:cubicBezTo>
                    <a:pt x="13667" y="2297"/>
                    <a:pt x="13667" y="2812"/>
                    <a:pt x="13469" y="3327"/>
                  </a:cubicBezTo>
                  <a:lnTo>
                    <a:pt x="9389" y="1980"/>
                  </a:lnTo>
                  <a:cubicBezTo>
                    <a:pt x="9547" y="1227"/>
                    <a:pt x="10141" y="673"/>
                    <a:pt x="10854" y="514"/>
                  </a:cubicBezTo>
                  <a:cubicBezTo>
                    <a:pt x="11086" y="448"/>
                    <a:pt x="11324" y="417"/>
                    <a:pt x="11564" y="417"/>
                  </a:cubicBezTo>
                  <a:close/>
                  <a:moveTo>
                    <a:pt x="3169" y="5268"/>
                  </a:moveTo>
                  <a:cubicBezTo>
                    <a:pt x="2694" y="6575"/>
                    <a:pt x="2219" y="7764"/>
                    <a:pt x="1783" y="8952"/>
                  </a:cubicBezTo>
                  <a:cubicBezTo>
                    <a:pt x="1704" y="8952"/>
                    <a:pt x="1585" y="8912"/>
                    <a:pt x="1506" y="8912"/>
                  </a:cubicBezTo>
                  <a:cubicBezTo>
                    <a:pt x="912" y="8635"/>
                    <a:pt x="515" y="8041"/>
                    <a:pt x="515" y="7367"/>
                  </a:cubicBezTo>
                  <a:cubicBezTo>
                    <a:pt x="476" y="6456"/>
                    <a:pt x="1110" y="5624"/>
                    <a:pt x="1981" y="5347"/>
                  </a:cubicBezTo>
                  <a:cubicBezTo>
                    <a:pt x="2377" y="5308"/>
                    <a:pt x="2773" y="5268"/>
                    <a:pt x="3169" y="5268"/>
                  </a:cubicBezTo>
                  <a:close/>
                  <a:moveTo>
                    <a:pt x="9290" y="3904"/>
                  </a:moveTo>
                  <a:cubicBezTo>
                    <a:pt x="10082" y="3904"/>
                    <a:pt x="10883" y="4064"/>
                    <a:pt x="11646" y="4396"/>
                  </a:cubicBezTo>
                  <a:cubicBezTo>
                    <a:pt x="12835" y="4911"/>
                    <a:pt x="13627" y="5862"/>
                    <a:pt x="14102" y="7288"/>
                  </a:cubicBezTo>
                  <a:cubicBezTo>
                    <a:pt x="14617" y="8833"/>
                    <a:pt x="14340" y="10576"/>
                    <a:pt x="13310" y="11844"/>
                  </a:cubicBezTo>
                  <a:cubicBezTo>
                    <a:pt x="12795" y="12596"/>
                    <a:pt x="12161" y="13230"/>
                    <a:pt x="11369" y="13745"/>
                  </a:cubicBezTo>
                  <a:cubicBezTo>
                    <a:pt x="10534" y="14249"/>
                    <a:pt x="9591" y="14497"/>
                    <a:pt x="8652" y="14497"/>
                  </a:cubicBezTo>
                  <a:cubicBezTo>
                    <a:pt x="7232" y="14497"/>
                    <a:pt x="5819" y="13931"/>
                    <a:pt x="4794" y="12834"/>
                  </a:cubicBezTo>
                  <a:cubicBezTo>
                    <a:pt x="3605" y="11606"/>
                    <a:pt x="3090" y="9823"/>
                    <a:pt x="3486" y="8160"/>
                  </a:cubicBezTo>
                  <a:cubicBezTo>
                    <a:pt x="3645" y="7526"/>
                    <a:pt x="3962" y="6932"/>
                    <a:pt x="4437" y="6456"/>
                  </a:cubicBezTo>
                  <a:cubicBezTo>
                    <a:pt x="4516" y="6377"/>
                    <a:pt x="4595" y="6258"/>
                    <a:pt x="4675" y="6139"/>
                  </a:cubicBezTo>
                  <a:cubicBezTo>
                    <a:pt x="5821" y="4692"/>
                    <a:pt x="7533" y="3904"/>
                    <a:pt x="9290" y="3904"/>
                  </a:cubicBezTo>
                  <a:close/>
                  <a:moveTo>
                    <a:pt x="11750" y="1"/>
                  </a:moveTo>
                  <a:cubicBezTo>
                    <a:pt x="11595" y="1"/>
                    <a:pt x="11440" y="14"/>
                    <a:pt x="11290" y="39"/>
                  </a:cubicBezTo>
                  <a:cubicBezTo>
                    <a:pt x="10181" y="79"/>
                    <a:pt x="9190" y="871"/>
                    <a:pt x="8953" y="1980"/>
                  </a:cubicBezTo>
                  <a:cubicBezTo>
                    <a:pt x="8874" y="2218"/>
                    <a:pt x="8992" y="2297"/>
                    <a:pt x="9151" y="2337"/>
                  </a:cubicBezTo>
                  <a:lnTo>
                    <a:pt x="10260" y="2654"/>
                  </a:lnTo>
                  <a:cubicBezTo>
                    <a:pt x="10458" y="2733"/>
                    <a:pt x="10656" y="2812"/>
                    <a:pt x="10854" y="2852"/>
                  </a:cubicBezTo>
                  <a:cubicBezTo>
                    <a:pt x="10815" y="3129"/>
                    <a:pt x="10735" y="3367"/>
                    <a:pt x="10696" y="3565"/>
                  </a:cubicBezTo>
                  <a:cubicBezTo>
                    <a:pt x="10271" y="3494"/>
                    <a:pt x="9842" y="3458"/>
                    <a:pt x="9411" y="3458"/>
                  </a:cubicBezTo>
                  <a:cubicBezTo>
                    <a:pt x="8635" y="3458"/>
                    <a:pt x="7855" y="3573"/>
                    <a:pt x="7091" y="3802"/>
                  </a:cubicBezTo>
                  <a:lnTo>
                    <a:pt x="6933" y="3802"/>
                  </a:lnTo>
                  <a:cubicBezTo>
                    <a:pt x="6814" y="3644"/>
                    <a:pt x="6695" y="3446"/>
                    <a:pt x="6616" y="3248"/>
                  </a:cubicBezTo>
                  <a:cubicBezTo>
                    <a:pt x="6576" y="3168"/>
                    <a:pt x="6774" y="3010"/>
                    <a:pt x="6853" y="2931"/>
                  </a:cubicBezTo>
                  <a:cubicBezTo>
                    <a:pt x="6933" y="2812"/>
                    <a:pt x="6972" y="2772"/>
                    <a:pt x="7012" y="2733"/>
                  </a:cubicBezTo>
                  <a:cubicBezTo>
                    <a:pt x="7131" y="2574"/>
                    <a:pt x="7249" y="2337"/>
                    <a:pt x="7091" y="2218"/>
                  </a:cubicBezTo>
                  <a:cubicBezTo>
                    <a:pt x="6993" y="2120"/>
                    <a:pt x="6842" y="2049"/>
                    <a:pt x="6681" y="2049"/>
                  </a:cubicBezTo>
                  <a:cubicBezTo>
                    <a:pt x="6646" y="2049"/>
                    <a:pt x="6611" y="2052"/>
                    <a:pt x="6576" y="2059"/>
                  </a:cubicBezTo>
                  <a:cubicBezTo>
                    <a:pt x="5665" y="2218"/>
                    <a:pt x="4794" y="2733"/>
                    <a:pt x="4239" y="3525"/>
                  </a:cubicBezTo>
                  <a:cubicBezTo>
                    <a:pt x="4160" y="3604"/>
                    <a:pt x="4120" y="3763"/>
                    <a:pt x="4160" y="3881"/>
                  </a:cubicBezTo>
                  <a:cubicBezTo>
                    <a:pt x="4160" y="4000"/>
                    <a:pt x="4358" y="4040"/>
                    <a:pt x="4477" y="4040"/>
                  </a:cubicBezTo>
                  <a:cubicBezTo>
                    <a:pt x="4794" y="4040"/>
                    <a:pt x="5071" y="3961"/>
                    <a:pt x="5388" y="3881"/>
                  </a:cubicBezTo>
                  <a:cubicBezTo>
                    <a:pt x="5467" y="4040"/>
                    <a:pt x="5546" y="4238"/>
                    <a:pt x="5625" y="4396"/>
                  </a:cubicBezTo>
                  <a:cubicBezTo>
                    <a:pt x="5625" y="4436"/>
                    <a:pt x="5625" y="4515"/>
                    <a:pt x="5665" y="4555"/>
                  </a:cubicBezTo>
                  <a:cubicBezTo>
                    <a:pt x="5625" y="4595"/>
                    <a:pt x="5586" y="4674"/>
                    <a:pt x="5546" y="4713"/>
                  </a:cubicBezTo>
                  <a:cubicBezTo>
                    <a:pt x="5031" y="5030"/>
                    <a:pt x="4595" y="5466"/>
                    <a:pt x="4239" y="5941"/>
                  </a:cubicBezTo>
                  <a:cubicBezTo>
                    <a:pt x="4001" y="6258"/>
                    <a:pt x="3764" y="6536"/>
                    <a:pt x="3486" y="6813"/>
                  </a:cubicBezTo>
                  <a:lnTo>
                    <a:pt x="3130" y="6654"/>
                  </a:lnTo>
                  <a:cubicBezTo>
                    <a:pt x="3288" y="6219"/>
                    <a:pt x="3447" y="5823"/>
                    <a:pt x="3566" y="5466"/>
                  </a:cubicBezTo>
                  <a:cubicBezTo>
                    <a:pt x="3684" y="5189"/>
                    <a:pt x="3566" y="5030"/>
                    <a:pt x="3367" y="4951"/>
                  </a:cubicBezTo>
                  <a:cubicBezTo>
                    <a:pt x="3110" y="4872"/>
                    <a:pt x="2843" y="4832"/>
                    <a:pt x="2575" y="4832"/>
                  </a:cubicBezTo>
                  <a:cubicBezTo>
                    <a:pt x="2308" y="4832"/>
                    <a:pt x="2040" y="4872"/>
                    <a:pt x="1783" y="4951"/>
                  </a:cubicBezTo>
                  <a:cubicBezTo>
                    <a:pt x="674" y="5347"/>
                    <a:pt x="0" y="6417"/>
                    <a:pt x="80" y="7565"/>
                  </a:cubicBezTo>
                  <a:cubicBezTo>
                    <a:pt x="159" y="8358"/>
                    <a:pt x="674" y="9031"/>
                    <a:pt x="1426" y="9308"/>
                  </a:cubicBezTo>
                  <a:cubicBezTo>
                    <a:pt x="1545" y="9348"/>
                    <a:pt x="1664" y="9348"/>
                    <a:pt x="1823" y="9348"/>
                  </a:cubicBezTo>
                  <a:cubicBezTo>
                    <a:pt x="1848" y="9353"/>
                    <a:pt x="1873" y="9356"/>
                    <a:pt x="1897" y="9356"/>
                  </a:cubicBezTo>
                  <a:cubicBezTo>
                    <a:pt x="2060" y="9356"/>
                    <a:pt x="2184" y="9243"/>
                    <a:pt x="2219" y="9071"/>
                  </a:cubicBezTo>
                  <a:cubicBezTo>
                    <a:pt x="2298" y="8754"/>
                    <a:pt x="2456" y="8437"/>
                    <a:pt x="2575" y="8120"/>
                  </a:cubicBezTo>
                  <a:lnTo>
                    <a:pt x="3051" y="8199"/>
                  </a:lnTo>
                  <a:cubicBezTo>
                    <a:pt x="2813" y="9546"/>
                    <a:pt x="3051" y="10933"/>
                    <a:pt x="3764" y="12121"/>
                  </a:cubicBezTo>
                  <a:cubicBezTo>
                    <a:pt x="4318" y="13190"/>
                    <a:pt x="5308" y="14022"/>
                    <a:pt x="6457" y="14458"/>
                  </a:cubicBezTo>
                  <a:cubicBezTo>
                    <a:pt x="6616" y="14498"/>
                    <a:pt x="6735" y="14656"/>
                    <a:pt x="6774" y="14815"/>
                  </a:cubicBezTo>
                  <a:cubicBezTo>
                    <a:pt x="6933" y="15290"/>
                    <a:pt x="7091" y="15765"/>
                    <a:pt x="7289" y="16241"/>
                  </a:cubicBezTo>
                  <a:cubicBezTo>
                    <a:pt x="7423" y="16530"/>
                    <a:pt x="7606" y="16682"/>
                    <a:pt x="7805" y="16682"/>
                  </a:cubicBezTo>
                  <a:cubicBezTo>
                    <a:pt x="7960" y="16682"/>
                    <a:pt x="8123" y="16590"/>
                    <a:pt x="8279" y="16399"/>
                  </a:cubicBezTo>
                  <a:cubicBezTo>
                    <a:pt x="8636" y="16003"/>
                    <a:pt x="8953" y="15488"/>
                    <a:pt x="9270" y="15052"/>
                  </a:cubicBezTo>
                  <a:cubicBezTo>
                    <a:pt x="9349" y="14933"/>
                    <a:pt x="9428" y="14854"/>
                    <a:pt x="9547" y="14854"/>
                  </a:cubicBezTo>
                  <a:cubicBezTo>
                    <a:pt x="10894" y="14616"/>
                    <a:pt x="12122" y="13903"/>
                    <a:pt x="12993" y="12874"/>
                  </a:cubicBezTo>
                  <a:cubicBezTo>
                    <a:pt x="13097" y="12691"/>
                    <a:pt x="13287" y="12595"/>
                    <a:pt x="13483" y="12595"/>
                  </a:cubicBezTo>
                  <a:cubicBezTo>
                    <a:pt x="13586" y="12595"/>
                    <a:pt x="13690" y="12621"/>
                    <a:pt x="13785" y="12675"/>
                  </a:cubicBezTo>
                  <a:cubicBezTo>
                    <a:pt x="14102" y="12755"/>
                    <a:pt x="14419" y="12834"/>
                    <a:pt x="14776" y="12913"/>
                  </a:cubicBezTo>
                  <a:cubicBezTo>
                    <a:pt x="14811" y="12927"/>
                    <a:pt x="14846" y="12934"/>
                    <a:pt x="14880" y="12934"/>
                  </a:cubicBezTo>
                  <a:cubicBezTo>
                    <a:pt x="15038" y="12934"/>
                    <a:pt x="15172" y="12792"/>
                    <a:pt x="15172" y="12596"/>
                  </a:cubicBezTo>
                  <a:cubicBezTo>
                    <a:pt x="15212" y="12081"/>
                    <a:pt x="15013" y="11527"/>
                    <a:pt x="14697" y="11091"/>
                  </a:cubicBezTo>
                  <a:cubicBezTo>
                    <a:pt x="14660" y="11054"/>
                    <a:pt x="14519" y="10810"/>
                    <a:pt x="14436" y="10810"/>
                  </a:cubicBezTo>
                  <a:cubicBezTo>
                    <a:pt x="14430" y="10810"/>
                    <a:pt x="14425" y="10811"/>
                    <a:pt x="14419" y="10814"/>
                  </a:cubicBezTo>
                  <a:cubicBezTo>
                    <a:pt x="14855" y="9823"/>
                    <a:pt x="14974" y="8714"/>
                    <a:pt x="14697" y="7684"/>
                  </a:cubicBezTo>
                  <a:cubicBezTo>
                    <a:pt x="14419" y="6100"/>
                    <a:pt x="13389" y="4753"/>
                    <a:pt x="11963" y="4000"/>
                  </a:cubicBezTo>
                  <a:cubicBezTo>
                    <a:pt x="12003" y="3763"/>
                    <a:pt x="12043" y="3525"/>
                    <a:pt x="12082" y="3327"/>
                  </a:cubicBezTo>
                  <a:cubicBezTo>
                    <a:pt x="12518" y="3446"/>
                    <a:pt x="12954" y="3604"/>
                    <a:pt x="13350" y="3763"/>
                  </a:cubicBezTo>
                  <a:cubicBezTo>
                    <a:pt x="13407" y="3774"/>
                    <a:pt x="13458" y="3782"/>
                    <a:pt x="13504" y="3782"/>
                  </a:cubicBezTo>
                  <a:cubicBezTo>
                    <a:pt x="13617" y="3782"/>
                    <a:pt x="13701" y="3733"/>
                    <a:pt x="13785" y="3565"/>
                  </a:cubicBezTo>
                  <a:cubicBezTo>
                    <a:pt x="14063" y="3010"/>
                    <a:pt x="14142" y="2376"/>
                    <a:pt x="13984" y="1782"/>
                  </a:cubicBezTo>
                  <a:cubicBezTo>
                    <a:pt x="13865" y="1069"/>
                    <a:pt x="13389" y="475"/>
                    <a:pt x="12716" y="198"/>
                  </a:cubicBezTo>
                  <a:cubicBezTo>
                    <a:pt x="12418" y="62"/>
                    <a:pt x="12083" y="1"/>
                    <a:pt x="1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8184681" y="931938"/>
              <a:ext cx="195398" cy="209731"/>
            </a:xfrm>
            <a:custGeom>
              <a:avLst/>
              <a:gdLst/>
              <a:ahLst/>
              <a:cxnLst/>
              <a:rect l="l" t="t" r="r" b="b"/>
              <a:pathLst>
                <a:path w="1309" h="1405" extrusionOk="0">
                  <a:moveTo>
                    <a:pt x="249" y="0"/>
                  </a:moveTo>
                  <a:cubicBezTo>
                    <a:pt x="230" y="0"/>
                    <a:pt x="212" y="5"/>
                    <a:pt x="199" y="18"/>
                  </a:cubicBezTo>
                  <a:cubicBezTo>
                    <a:pt x="120" y="58"/>
                    <a:pt x="80" y="137"/>
                    <a:pt x="1" y="216"/>
                  </a:cubicBezTo>
                  <a:cubicBezTo>
                    <a:pt x="80" y="256"/>
                    <a:pt x="120" y="295"/>
                    <a:pt x="159" y="335"/>
                  </a:cubicBezTo>
                  <a:cubicBezTo>
                    <a:pt x="318" y="454"/>
                    <a:pt x="476" y="533"/>
                    <a:pt x="635" y="691"/>
                  </a:cubicBezTo>
                  <a:cubicBezTo>
                    <a:pt x="793" y="929"/>
                    <a:pt x="912" y="1167"/>
                    <a:pt x="1031" y="1405"/>
                  </a:cubicBezTo>
                  <a:cubicBezTo>
                    <a:pt x="1308" y="850"/>
                    <a:pt x="991" y="137"/>
                    <a:pt x="357" y="18"/>
                  </a:cubicBezTo>
                  <a:cubicBezTo>
                    <a:pt x="331" y="18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6996191" y="1394387"/>
              <a:ext cx="1454810" cy="1478270"/>
            </a:xfrm>
            <a:custGeom>
              <a:avLst/>
              <a:gdLst/>
              <a:ahLst/>
              <a:cxnLst/>
              <a:rect l="l" t="t" r="r" b="b"/>
              <a:pathLst>
                <a:path w="9746" h="9903" extrusionOk="0">
                  <a:moveTo>
                    <a:pt x="5111" y="446"/>
                  </a:moveTo>
                  <a:cubicBezTo>
                    <a:pt x="6118" y="446"/>
                    <a:pt x="7079" y="839"/>
                    <a:pt x="7804" y="1594"/>
                  </a:cubicBezTo>
                  <a:cubicBezTo>
                    <a:pt x="8518" y="2189"/>
                    <a:pt x="8993" y="2981"/>
                    <a:pt x="9191" y="3892"/>
                  </a:cubicBezTo>
                  <a:cubicBezTo>
                    <a:pt x="9270" y="4090"/>
                    <a:pt x="9270" y="4328"/>
                    <a:pt x="9270" y="4526"/>
                  </a:cubicBezTo>
                  <a:cubicBezTo>
                    <a:pt x="9270" y="6189"/>
                    <a:pt x="8399" y="7734"/>
                    <a:pt x="7012" y="8645"/>
                  </a:cubicBezTo>
                  <a:cubicBezTo>
                    <a:pt x="6378" y="9041"/>
                    <a:pt x="5665" y="9319"/>
                    <a:pt x="4952" y="9438"/>
                  </a:cubicBezTo>
                  <a:cubicBezTo>
                    <a:pt x="4873" y="9438"/>
                    <a:pt x="4794" y="9455"/>
                    <a:pt x="4715" y="9455"/>
                  </a:cubicBezTo>
                  <a:cubicBezTo>
                    <a:pt x="4675" y="9455"/>
                    <a:pt x="4636" y="9451"/>
                    <a:pt x="4596" y="9438"/>
                  </a:cubicBezTo>
                  <a:cubicBezTo>
                    <a:pt x="4566" y="9438"/>
                    <a:pt x="4536" y="9439"/>
                    <a:pt x="4507" y="9439"/>
                  </a:cubicBezTo>
                  <a:cubicBezTo>
                    <a:pt x="2761" y="9439"/>
                    <a:pt x="1220" y="8301"/>
                    <a:pt x="714" y="6665"/>
                  </a:cubicBezTo>
                  <a:cubicBezTo>
                    <a:pt x="318" y="5556"/>
                    <a:pt x="397" y="4328"/>
                    <a:pt x="991" y="3298"/>
                  </a:cubicBezTo>
                  <a:cubicBezTo>
                    <a:pt x="1110" y="3020"/>
                    <a:pt x="1229" y="2743"/>
                    <a:pt x="1387" y="2466"/>
                  </a:cubicBezTo>
                  <a:cubicBezTo>
                    <a:pt x="2021" y="1515"/>
                    <a:pt x="2932" y="881"/>
                    <a:pt x="4002" y="604"/>
                  </a:cubicBezTo>
                  <a:cubicBezTo>
                    <a:pt x="4372" y="498"/>
                    <a:pt x="4745" y="446"/>
                    <a:pt x="5111" y="446"/>
                  </a:cubicBezTo>
                  <a:close/>
                  <a:moveTo>
                    <a:pt x="5103" y="1"/>
                  </a:moveTo>
                  <a:cubicBezTo>
                    <a:pt x="4749" y="1"/>
                    <a:pt x="4393" y="43"/>
                    <a:pt x="4041" y="129"/>
                  </a:cubicBezTo>
                  <a:cubicBezTo>
                    <a:pt x="3170" y="287"/>
                    <a:pt x="2338" y="762"/>
                    <a:pt x="1704" y="1436"/>
                  </a:cubicBezTo>
                  <a:cubicBezTo>
                    <a:pt x="1229" y="1951"/>
                    <a:pt x="833" y="2545"/>
                    <a:pt x="516" y="3179"/>
                  </a:cubicBezTo>
                  <a:cubicBezTo>
                    <a:pt x="397" y="3456"/>
                    <a:pt x="357" y="3773"/>
                    <a:pt x="318" y="4050"/>
                  </a:cubicBezTo>
                  <a:cubicBezTo>
                    <a:pt x="1" y="4961"/>
                    <a:pt x="1" y="5952"/>
                    <a:pt x="357" y="6863"/>
                  </a:cubicBezTo>
                  <a:cubicBezTo>
                    <a:pt x="437" y="7061"/>
                    <a:pt x="516" y="7259"/>
                    <a:pt x="595" y="7457"/>
                  </a:cubicBezTo>
                  <a:cubicBezTo>
                    <a:pt x="1268" y="8725"/>
                    <a:pt x="2496" y="9596"/>
                    <a:pt x="3922" y="9834"/>
                  </a:cubicBezTo>
                  <a:cubicBezTo>
                    <a:pt x="4169" y="9880"/>
                    <a:pt x="4411" y="9902"/>
                    <a:pt x="4648" y="9902"/>
                  </a:cubicBezTo>
                  <a:cubicBezTo>
                    <a:pt x="5823" y="9902"/>
                    <a:pt x="6888" y="9364"/>
                    <a:pt x="7844" y="8606"/>
                  </a:cubicBezTo>
                  <a:cubicBezTo>
                    <a:pt x="8914" y="7695"/>
                    <a:pt x="9587" y="6427"/>
                    <a:pt x="9706" y="5001"/>
                  </a:cubicBezTo>
                  <a:cubicBezTo>
                    <a:pt x="9745" y="4605"/>
                    <a:pt x="9706" y="4209"/>
                    <a:pt x="9627" y="3813"/>
                  </a:cubicBezTo>
                  <a:cubicBezTo>
                    <a:pt x="9429" y="2822"/>
                    <a:pt x="8914" y="1911"/>
                    <a:pt x="8161" y="1238"/>
                  </a:cubicBezTo>
                  <a:cubicBezTo>
                    <a:pt x="7318" y="425"/>
                    <a:pt x="6223" y="1"/>
                    <a:pt x="5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8539497" y="2359589"/>
              <a:ext cx="6120" cy="11942"/>
            </a:xfrm>
            <a:custGeom>
              <a:avLst/>
              <a:gdLst/>
              <a:ahLst/>
              <a:cxnLst/>
              <a:rect l="l" t="t" r="r" b="b"/>
              <a:pathLst>
                <a:path w="41" h="80" extrusionOk="0">
                  <a:moveTo>
                    <a:pt x="40" y="1"/>
                  </a:moveTo>
                  <a:cubicBezTo>
                    <a:pt x="1" y="1"/>
                    <a:pt x="1" y="40"/>
                    <a:pt x="1" y="80"/>
                  </a:cubicBezTo>
                  <a:cubicBezTo>
                    <a:pt x="1" y="40"/>
                    <a:pt x="4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8125570" y="1861314"/>
              <a:ext cx="153900" cy="108224"/>
            </a:xfrm>
            <a:custGeom>
              <a:avLst/>
              <a:gdLst/>
              <a:ahLst/>
              <a:cxnLst/>
              <a:rect l="l" t="t" r="r" b="b"/>
              <a:pathLst>
                <a:path w="1031" h="725" extrusionOk="0">
                  <a:moveTo>
                    <a:pt x="770" y="0"/>
                  </a:moveTo>
                  <a:cubicBezTo>
                    <a:pt x="749" y="0"/>
                    <a:pt x="730" y="3"/>
                    <a:pt x="714" y="11"/>
                  </a:cubicBezTo>
                  <a:cubicBezTo>
                    <a:pt x="516" y="90"/>
                    <a:pt x="357" y="209"/>
                    <a:pt x="199" y="328"/>
                  </a:cubicBezTo>
                  <a:cubicBezTo>
                    <a:pt x="120" y="368"/>
                    <a:pt x="80" y="526"/>
                    <a:pt x="1" y="605"/>
                  </a:cubicBezTo>
                  <a:lnTo>
                    <a:pt x="318" y="724"/>
                  </a:lnTo>
                  <a:cubicBezTo>
                    <a:pt x="516" y="605"/>
                    <a:pt x="714" y="487"/>
                    <a:pt x="952" y="368"/>
                  </a:cubicBezTo>
                  <a:cubicBezTo>
                    <a:pt x="991" y="289"/>
                    <a:pt x="991" y="170"/>
                    <a:pt x="1031" y="51"/>
                  </a:cubicBezTo>
                  <a:cubicBezTo>
                    <a:pt x="967" y="51"/>
                    <a:pt x="853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7936445" y="1555453"/>
              <a:ext cx="218833" cy="153903"/>
            </a:xfrm>
            <a:custGeom>
              <a:avLst/>
              <a:gdLst/>
              <a:ahLst/>
              <a:cxnLst/>
              <a:rect l="l" t="t" r="r" b="b"/>
              <a:pathLst>
                <a:path w="1466" h="1031" extrusionOk="0">
                  <a:moveTo>
                    <a:pt x="119" y="0"/>
                  </a:moveTo>
                  <a:cubicBezTo>
                    <a:pt x="79" y="0"/>
                    <a:pt x="0" y="80"/>
                    <a:pt x="0" y="119"/>
                  </a:cubicBezTo>
                  <a:cubicBezTo>
                    <a:pt x="0" y="159"/>
                    <a:pt x="0" y="238"/>
                    <a:pt x="40" y="278"/>
                  </a:cubicBezTo>
                  <a:cubicBezTo>
                    <a:pt x="436" y="515"/>
                    <a:pt x="832" y="753"/>
                    <a:pt x="1228" y="1030"/>
                  </a:cubicBezTo>
                  <a:cubicBezTo>
                    <a:pt x="1307" y="1030"/>
                    <a:pt x="1387" y="1030"/>
                    <a:pt x="1426" y="991"/>
                  </a:cubicBezTo>
                  <a:cubicBezTo>
                    <a:pt x="1466" y="991"/>
                    <a:pt x="1466" y="872"/>
                    <a:pt x="1466" y="872"/>
                  </a:cubicBezTo>
                  <a:cubicBezTo>
                    <a:pt x="1149" y="397"/>
                    <a:pt x="674" y="119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8220208" y="2123140"/>
              <a:ext cx="71054" cy="165695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19" y="277"/>
                    <a:pt x="1" y="634"/>
                    <a:pt x="1" y="990"/>
                  </a:cubicBezTo>
                  <a:cubicBezTo>
                    <a:pt x="1" y="1030"/>
                    <a:pt x="40" y="1109"/>
                    <a:pt x="80" y="1109"/>
                  </a:cubicBezTo>
                  <a:cubicBezTo>
                    <a:pt x="159" y="1109"/>
                    <a:pt x="199" y="1109"/>
                    <a:pt x="278" y="1070"/>
                  </a:cubicBezTo>
                  <a:cubicBezTo>
                    <a:pt x="476" y="753"/>
                    <a:pt x="476" y="317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8054667" y="2383323"/>
              <a:ext cx="153900" cy="162411"/>
            </a:xfrm>
            <a:custGeom>
              <a:avLst/>
              <a:gdLst/>
              <a:ahLst/>
              <a:cxnLst/>
              <a:rect l="l" t="t" r="r" b="b"/>
              <a:pathLst>
                <a:path w="1031" h="1088" extrusionOk="0">
                  <a:moveTo>
                    <a:pt x="912" y="0"/>
                  </a:moveTo>
                  <a:cubicBezTo>
                    <a:pt x="832" y="79"/>
                    <a:pt x="713" y="159"/>
                    <a:pt x="634" y="238"/>
                  </a:cubicBezTo>
                  <a:cubicBezTo>
                    <a:pt x="436" y="436"/>
                    <a:pt x="278" y="634"/>
                    <a:pt x="80" y="832"/>
                  </a:cubicBezTo>
                  <a:cubicBezTo>
                    <a:pt x="40" y="911"/>
                    <a:pt x="40" y="990"/>
                    <a:pt x="0" y="1070"/>
                  </a:cubicBezTo>
                  <a:cubicBezTo>
                    <a:pt x="80" y="1070"/>
                    <a:pt x="159" y="1087"/>
                    <a:pt x="226" y="1087"/>
                  </a:cubicBezTo>
                  <a:cubicBezTo>
                    <a:pt x="260" y="1087"/>
                    <a:pt x="291" y="1083"/>
                    <a:pt x="317" y="1070"/>
                  </a:cubicBezTo>
                  <a:cubicBezTo>
                    <a:pt x="515" y="872"/>
                    <a:pt x="753" y="634"/>
                    <a:pt x="951" y="357"/>
                  </a:cubicBezTo>
                  <a:cubicBezTo>
                    <a:pt x="991" y="277"/>
                    <a:pt x="991" y="198"/>
                    <a:pt x="1030" y="79"/>
                  </a:cubicBezTo>
                  <a:lnTo>
                    <a:pt x="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7427881" y="1703234"/>
              <a:ext cx="573654" cy="529926"/>
            </a:xfrm>
            <a:custGeom>
              <a:avLst/>
              <a:gdLst/>
              <a:ahLst/>
              <a:cxnLst/>
              <a:rect l="l" t="t" r="r" b="b"/>
              <a:pathLst>
                <a:path w="3843" h="3550" extrusionOk="0">
                  <a:moveTo>
                    <a:pt x="40" y="1"/>
                  </a:moveTo>
                  <a:cubicBezTo>
                    <a:pt x="1" y="80"/>
                    <a:pt x="1" y="199"/>
                    <a:pt x="40" y="318"/>
                  </a:cubicBezTo>
                  <a:cubicBezTo>
                    <a:pt x="159" y="634"/>
                    <a:pt x="357" y="951"/>
                    <a:pt x="516" y="1268"/>
                  </a:cubicBezTo>
                  <a:cubicBezTo>
                    <a:pt x="832" y="1942"/>
                    <a:pt x="1149" y="2615"/>
                    <a:pt x="1466" y="3289"/>
                  </a:cubicBezTo>
                  <a:cubicBezTo>
                    <a:pt x="1570" y="3470"/>
                    <a:pt x="1657" y="3550"/>
                    <a:pt x="1782" y="3550"/>
                  </a:cubicBezTo>
                  <a:cubicBezTo>
                    <a:pt x="1848" y="3550"/>
                    <a:pt x="1925" y="3528"/>
                    <a:pt x="2021" y="3487"/>
                  </a:cubicBezTo>
                  <a:cubicBezTo>
                    <a:pt x="2179" y="3447"/>
                    <a:pt x="2338" y="3368"/>
                    <a:pt x="2496" y="3289"/>
                  </a:cubicBezTo>
                  <a:cubicBezTo>
                    <a:pt x="2932" y="3051"/>
                    <a:pt x="3328" y="2774"/>
                    <a:pt x="3724" y="2536"/>
                  </a:cubicBezTo>
                  <a:cubicBezTo>
                    <a:pt x="3803" y="2496"/>
                    <a:pt x="3803" y="2338"/>
                    <a:pt x="3843" y="2219"/>
                  </a:cubicBezTo>
                  <a:cubicBezTo>
                    <a:pt x="3764" y="2219"/>
                    <a:pt x="3645" y="2219"/>
                    <a:pt x="3526" y="2259"/>
                  </a:cubicBezTo>
                  <a:cubicBezTo>
                    <a:pt x="3447" y="2259"/>
                    <a:pt x="3368" y="2298"/>
                    <a:pt x="3288" y="2377"/>
                  </a:cubicBezTo>
                  <a:lnTo>
                    <a:pt x="1902" y="3051"/>
                  </a:lnTo>
                  <a:cubicBezTo>
                    <a:pt x="1744" y="2694"/>
                    <a:pt x="1585" y="2417"/>
                    <a:pt x="1427" y="2100"/>
                  </a:cubicBezTo>
                  <a:cubicBezTo>
                    <a:pt x="1070" y="1427"/>
                    <a:pt x="714" y="793"/>
                    <a:pt x="317" y="120"/>
                  </a:cubicBezTo>
                  <a:cubicBezTo>
                    <a:pt x="278" y="40"/>
                    <a:pt x="119" y="40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7865392" y="2507369"/>
              <a:ext cx="130315" cy="165845"/>
            </a:xfrm>
            <a:custGeom>
              <a:avLst/>
              <a:gdLst/>
              <a:ahLst/>
              <a:cxnLst/>
              <a:rect l="l" t="t" r="r" b="b"/>
              <a:pathLst>
                <a:path w="873" h="1111" extrusionOk="0">
                  <a:moveTo>
                    <a:pt x="80" y="1"/>
                  </a:moveTo>
                  <a:cubicBezTo>
                    <a:pt x="80" y="120"/>
                    <a:pt x="1" y="239"/>
                    <a:pt x="40" y="318"/>
                  </a:cubicBezTo>
                  <a:cubicBezTo>
                    <a:pt x="159" y="556"/>
                    <a:pt x="278" y="793"/>
                    <a:pt x="437" y="991"/>
                  </a:cubicBezTo>
                  <a:cubicBezTo>
                    <a:pt x="516" y="1071"/>
                    <a:pt x="635" y="1110"/>
                    <a:pt x="754" y="1110"/>
                  </a:cubicBezTo>
                  <a:cubicBezTo>
                    <a:pt x="833" y="1071"/>
                    <a:pt x="833" y="912"/>
                    <a:pt x="872" y="793"/>
                  </a:cubicBezTo>
                  <a:cubicBezTo>
                    <a:pt x="714" y="556"/>
                    <a:pt x="555" y="318"/>
                    <a:pt x="397" y="80"/>
                  </a:cubicBezTo>
                  <a:cubicBezTo>
                    <a:pt x="318" y="1"/>
                    <a:pt x="159" y="4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7175912" y="1827429"/>
              <a:ext cx="92549" cy="133452"/>
            </a:xfrm>
            <a:custGeom>
              <a:avLst/>
              <a:gdLst/>
              <a:ahLst/>
              <a:cxnLst/>
              <a:rect l="l" t="t" r="r" b="b"/>
              <a:pathLst>
                <a:path w="620" h="894" extrusionOk="0">
                  <a:moveTo>
                    <a:pt x="579" y="1"/>
                  </a:moveTo>
                  <a:cubicBezTo>
                    <a:pt x="540" y="1"/>
                    <a:pt x="421" y="1"/>
                    <a:pt x="381" y="40"/>
                  </a:cubicBezTo>
                  <a:cubicBezTo>
                    <a:pt x="263" y="238"/>
                    <a:pt x="144" y="436"/>
                    <a:pt x="64" y="674"/>
                  </a:cubicBezTo>
                  <a:cubicBezTo>
                    <a:pt x="0" y="771"/>
                    <a:pt x="40" y="893"/>
                    <a:pt x="143" y="893"/>
                  </a:cubicBezTo>
                  <a:cubicBezTo>
                    <a:pt x="166" y="893"/>
                    <a:pt x="193" y="887"/>
                    <a:pt x="223" y="872"/>
                  </a:cubicBezTo>
                  <a:cubicBezTo>
                    <a:pt x="461" y="674"/>
                    <a:pt x="619" y="317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7203229" y="2398400"/>
              <a:ext cx="189278" cy="121062"/>
            </a:xfrm>
            <a:custGeom>
              <a:avLst/>
              <a:gdLst/>
              <a:ahLst/>
              <a:cxnLst/>
              <a:rect l="l" t="t" r="r" b="b"/>
              <a:pathLst>
                <a:path w="1268" h="811" extrusionOk="0">
                  <a:moveTo>
                    <a:pt x="1080" y="0"/>
                  </a:moveTo>
                  <a:cubicBezTo>
                    <a:pt x="1048" y="0"/>
                    <a:pt x="1017" y="5"/>
                    <a:pt x="991" y="18"/>
                  </a:cubicBezTo>
                  <a:cubicBezTo>
                    <a:pt x="674" y="137"/>
                    <a:pt x="396" y="295"/>
                    <a:pt x="80" y="454"/>
                  </a:cubicBezTo>
                  <a:cubicBezTo>
                    <a:pt x="40" y="493"/>
                    <a:pt x="40" y="612"/>
                    <a:pt x="0" y="691"/>
                  </a:cubicBezTo>
                  <a:cubicBezTo>
                    <a:pt x="80" y="731"/>
                    <a:pt x="159" y="771"/>
                    <a:pt x="238" y="810"/>
                  </a:cubicBezTo>
                  <a:cubicBezTo>
                    <a:pt x="317" y="810"/>
                    <a:pt x="357" y="771"/>
                    <a:pt x="436" y="731"/>
                  </a:cubicBezTo>
                  <a:cubicBezTo>
                    <a:pt x="674" y="612"/>
                    <a:pt x="911" y="493"/>
                    <a:pt x="1149" y="335"/>
                  </a:cubicBezTo>
                  <a:cubicBezTo>
                    <a:pt x="1228" y="295"/>
                    <a:pt x="1228" y="137"/>
                    <a:pt x="1268" y="18"/>
                  </a:cubicBezTo>
                  <a:cubicBezTo>
                    <a:pt x="1215" y="18"/>
                    <a:pt x="1145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7108591" y="2028500"/>
              <a:ext cx="88817" cy="331241"/>
            </a:xfrm>
            <a:custGeom>
              <a:avLst/>
              <a:gdLst/>
              <a:ahLst/>
              <a:cxnLst/>
              <a:rect l="l" t="t" r="r" b="b"/>
              <a:pathLst>
                <a:path w="595" h="2219" extrusionOk="0">
                  <a:moveTo>
                    <a:pt x="436" y="0"/>
                  </a:moveTo>
                  <a:cubicBezTo>
                    <a:pt x="357" y="80"/>
                    <a:pt x="278" y="159"/>
                    <a:pt x="238" y="278"/>
                  </a:cubicBezTo>
                  <a:cubicBezTo>
                    <a:pt x="1" y="832"/>
                    <a:pt x="1" y="1466"/>
                    <a:pt x="278" y="2021"/>
                  </a:cubicBezTo>
                  <a:cubicBezTo>
                    <a:pt x="317" y="2100"/>
                    <a:pt x="436" y="2139"/>
                    <a:pt x="515" y="2219"/>
                  </a:cubicBezTo>
                  <a:cubicBezTo>
                    <a:pt x="515" y="2139"/>
                    <a:pt x="595" y="2021"/>
                    <a:pt x="555" y="1941"/>
                  </a:cubicBezTo>
                  <a:cubicBezTo>
                    <a:pt x="436" y="1426"/>
                    <a:pt x="436" y="911"/>
                    <a:pt x="555" y="396"/>
                  </a:cubicBezTo>
                  <a:cubicBezTo>
                    <a:pt x="595" y="278"/>
                    <a:pt x="595" y="159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511361" y="1791902"/>
              <a:ext cx="112551" cy="177637"/>
            </a:xfrm>
            <a:custGeom>
              <a:avLst/>
              <a:gdLst/>
              <a:ahLst/>
              <a:cxnLst/>
              <a:rect l="l" t="t" r="r" b="b"/>
              <a:pathLst>
                <a:path w="754" h="1190" extrusionOk="0">
                  <a:moveTo>
                    <a:pt x="318" y="1"/>
                  </a:moveTo>
                  <a:cubicBezTo>
                    <a:pt x="278" y="40"/>
                    <a:pt x="159" y="120"/>
                    <a:pt x="120" y="199"/>
                  </a:cubicBezTo>
                  <a:cubicBezTo>
                    <a:pt x="1" y="635"/>
                    <a:pt x="278" y="1070"/>
                    <a:pt x="753" y="1189"/>
                  </a:cubicBezTo>
                  <a:cubicBezTo>
                    <a:pt x="674" y="991"/>
                    <a:pt x="634" y="833"/>
                    <a:pt x="595" y="674"/>
                  </a:cubicBezTo>
                  <a:cubicBezTo>
                    <a:pt x="555" y="516"/>
                    <a:pt x="555" y="357"/>
                    <a:pt x="476" y="199"/>
                  </a:cubicBezTo>
                  <a:cubicBezTo>
                    <a:pt x="436" y="120"/>
                    <a:pt x="397" y="40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192072" y="1774288"/>
              <a:ext cx="124344" cy="295714"/>
            </a:xfrm>
            <a:custGeom>
              <a:avLst/>
              <a:gdLst/>
              <a:ahLst/>
              <a:cxnLst/>
              <a:rect l="l" t="t" r="r" b="b"/>
              <a:pathLst>
                <a:path w="833" h="1981" extrusionOk="0">
                  <a:moveTo>
                    <a:pt x="357" y="0"/>
                  </a:moveTo>
                  <a:cubicBezTo>
                    <a:pt x="238" y="198"/>
                    <a:pt x="119" y="277"/>
                    <a:pt x="119" y="396"/>
                  </a:cubicBezTo>
                  <a:cubicBezTo>
                    <a:pt x="1" y="911"/>
                    <a:pt x="159" y="1466"/>
                    <a:pt x="516" y="1862"/>
                  </a:cubicBezTo>
                  <a:cubicBezTo>
                    <a:pt x="595" y="1941"/>
                    <a:pt x="714" y="1941"/>
                    <a:pt x="793" y="1981"/>
                  </a:cubicBezTo>
                  <a:cubicBezTo>
                    <a:pt x="832" y="1862"/>
                    <a:pt x="832" y="1783"/>
                    <a:pt x="793" y="1703"/>
                  </a:cubicBezTo>
                  <a:cubicBezTo>
                    <a:pt x="595" y="1268"/>
                    <a:pt x="516" y="792"/>
                    <a:pt x="555" y="317"/>
                  </a:cubicBezTo>
                  <a:cubicBezTo>
                    <a:pt x="555" y="238"/>
                    <a:pt x="436" y="158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038323" y="1827429"/>
              <a:ext cx="153900" cy="337212"/>
            </a:xfrm>
            <a:custGeom>
              <a:avLst/>
              <a:gdLst/>
              <a:ahLst/>
              <a:cxnLst/>
              <a:rect l="l" t="t" r="r" b="b"/>
              <a:pathLst>
                <a:path w="1031" h="2259" extrusionOk="0">
                  <a:moveTo>
                    <a:pt x="278" y="1"/>
                  </a:moveTo>
                  <a:cubicBezTo>
                    <a:pt x="199" y="1"/>
                    <a:pt x="120" y="1"/>
                    <a:pt x="80" y="80"/>
                  </a:cubicBezTo>
                  <a:cubicBezTo>
                    <a:pt x="40" y="159"/>
                    <a:pt x="1" y="278"/>
                    <a:pt x="1" y="397"/>
                  </a:cubicBezTo>
                  <a:cubicBezTo>
                    <a:pt x="40" y="991"/>
                    <a:pt x="238" y="1545"/>
                    <a:pt x="634" y="1981"/>
                  </a:cubicBezTo>
                  <a:cubicBezTo>
                    <a:pt x="753" y="2060"/>
                    <a:pt x="872" y="2179"/>
                    <a:pt x="1031" y="2258"/>
                  </a:cubicBezTo>
                  <a:cubicBezTo>
                    <a:pt x="1031" y="2219"/>
                    <a:pt x="1031" y="2179"/>
                    <a:pt x="1031" y="2140"/>
                  </a:cubicBezTo>
                  <a:cubicBezTo>
                    <a:pt x="674" y="1545"/>
                    <a:pt x="436" y="832"/>
                    <a:pt x="357" y="119"/>
                  </a:cubicBezTo>
                  <a:cubicBezTo>
                    <a:pt x="357" y="80"/>
                    <a:pt x="318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15"/>
          <p:cNvSpPr/>
          <p:nvPr/>
        </p:nvSpPr>
        <p:spPr>
          <a:xfrm rot="684220">
            <a:off x="8660986" y="685955"/>
            <a:ext cx="363468" cy="232013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"/>
          <p:cNvSpPr/>
          <p:nvPr/>
        </p:nvSpPr>
        <p:spPr>
          <a:xfrm rot="-1772033">
            <a:off x="8705378" y="65881"/>
            <a:ext cx="81357" cy="75055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"/>
          <p:cNvSpPr/>
          <p:nvPr/>
        </p:nvSpPr>
        <p:spPr>
          <a:xfrm rot="-1772033">
            <a:off x="8838144" y="95557"/>
            <a:ext cx="213276" cy="211165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8236436" y="56700"/>
            <a:ext cx="240663" cy="318222"/>
          </a:xfrm>
          <a:custGeom>
            <a:avLst/>
            <a:gdLst/>
            <a:ahLst/>
            <a:cxnLst/>
            <a:rect l="l" t="t" r="r" b="b"/>
            <a:pathLst>
              <a:path w="11093" h="14668" extrusionOk="0">
                <a:moveTo>
                  <a:pt x="8279" y="0"/>
                </a:moveTo>
                <a:cubicBezTo>
                  <a:pt x="8213" y="0"/>
                  <a:pt x="8145" y="18"/>
                  <a:pt x="8082" y="56"/>
                </a:cubicBezTo>
                <a:cubicBezTo>
                  <a:pt x="7527" y="294"/>
                  <a:pt x="6933" y="532"/>
                  <a:pt x="6378" y="730"/>
                </a:cubicBezTo>
                <a:lnTo>
                  <a:pt x="991" y="2869"/>
                </a:lnTo>
                <a:cubicBezTo>
                  <a:pt x="793" y="2948"/>
                  <a:pt x="595" y="2988"/>
                  <a:pt x="397" y="3027"/>
                </a:cubicBezTo>
                <a:cubicBezTo>
                  <a:pt x="80" y="3067"/>
                  <a:pt x="1" y="3186"/>
                  <a:pt x="120" y="3463"/>
                </a:cubicBezTo>
                <a:cubicBezTo>
                  <a:pt x="397" y="4136"/>
                  <a:pt x="714" y="4810"/>
                  <a:pt x="991" y="5483"/>
                </a:cubicBezTo>
                <a:cubicBezTo>
                  <a:pt x="1744" y="7503"/>
                  <a:pt x="2536" y="9524"/>
                  <a:pt x="3288" y="11584"/>
                </a:cubicBezTo>
                <a:lnTo>
                  <a:pt x="3051" y="11623"/>
                </a:lnTo>
                <a:cubicBezTo>
                  <a:pt x="2338" y="11782"/>
                  <a:pt x="1704" y="12138"/>
                  <a:pt x="1189" y="12613"/>
                </a:cubicBezTo>
                <a:cubicBezTo>
                  <a:pt x="714" y="13010"/>
                  <a:pt x="714" y="13762"/>
                  <a:pt x="1189" y="14158"/>
                </a:cubicBezTo>
                <a:cubicBezTo>
                  <a:pt x="1508" y="14477"/>
                  <a:pt x="1930" y="14668"/>
                  <a:pt x="2392" y="14668"/>
                </a:cubicBezTo>
                <a:cubicBezTo>
                  <a:pt x="2504" y="14668"/>
                  <a:pt x="2618" y="14657"/>
                  <a:pt x="2734" y="14634"/>
                </a:cubicBezTo>
                <a:cubicBezTo>
                  <a:pt x="3764" y="14356"/>
                  <a:pt x="4715" y="13881"/>
                  <a:pt x="5546" y="13208"/>
                </a:cubicBezTo>
                <a:cubicBezTo>
                  <a:pt x="5982" y="12891"/>
                  <a:pt x="5982" y="12653"/>
                  <a:pt x="5705" y="12217"/>
                </a:cubicBezTo>
                <a:cubicBezTo>
                  <a:pt x="5428" y="11742"/>
                  <a:pt x="5150" y="11306"/>
                  <a:pt x="4913" y="10831"/>
                </a:cubicBezTo>
                <a:cubicBezTo>
                  <a:pt x="4239" y="9484"/>
                  <a:pt x="3526" y="8098"/>
                  <a:pt x="2853" y="6711"/>
                </a:cubicBezTo>
                <a:cubicBezTo>
                  <a:pt x="2813" y="6592"/>
                  <a:pt x="2734" y="6513"/>
                  <a:pt x="2694" y="6355"/>
                </a:cubicBezTo>
                <a:cubicBezTo>
                  <a:pt x="4437" y="5523"/>
                  <a:pt x="6141" y="4691"/>
                  <a:pt x="7923" y="4018"/>
                </a:cubicBezTo>
                <a:lnTo>
                  <a:pt x="9151" y="7860"/>
                </a:lnTo>
                <a:lnTo>
                  <a:pt x="9072" y="7900"/>
                </a:lnTo>
                <a:cubicBezTo>
                  <a:pt x="8042" y="8137"/>
                  <a:pt x="7210" y="8890"/>
                  <a:pt x="6814" y="9880"/>
                </a:cubicBezTo>
                <a:cubicBezTo>
                  <a:pt x="6695" y="10118"/>
                  <a:pt x="6695" y="10435"/>
                  <a:pt x="6814" y="10672"/>
                </a:cubicBezTo>
                <a:cubicBezTo>
                  <a:pt x="6956" y="11041"/>
                  <a:pt x="7301" y="11248"/>
                  <a:pt x="7660" y="11248"/>
                </a:cubicBezTo>
                <a:cubicBezTo>
                  <a:pt x="7802" y="11248"/>
                  <a:pt x="7947" y="11215"/>
                  <a:pt x="8082" y="11148"/>
                </a:cubicBezTo>
                <a:cubicBezTo>
                  <a:pt x="8993" y="10712"/>
                  <a:pt x="9864" y="10118"/>
                  <a:pt x="10538" y="9405"/>
                </a:cubicBezTo>
                <a:cubicBezTo>
                  <a:pt x="10736" y="9246"/>
                  <a:pt x="10894" y="9088"/>
                  <a:pt x="11013" y="8890"/>
                </a:cubicBezTo>
                <a:cubicBezTo>
                  <a:pt x="11092" y="8811"/>
                  <a:pt x="11092" y="8652"/>
                  <a:pt x="11052" y="8533"/>
                </a:cubicBezTo>
                <a:cubicBezTo>
                  <a:pt x="11013" y="8375"/>
                  <a:pt x="10854" y="8177"/>
                  <a:pt x="10815" y="8018"/>
                </a:cubicBezTo>
                <a:cubicBezTo>
                  <a:pt x="10538" y="7107"/>
                  <a:pt x="10260" y="6236"/>
                  <a:pt x="10023" y="5325"/>
                </a:cubicBezTo>
                <a:cubicBezTo>
                  <a:pt x="9785" y="4572"/>
                  <a:pt x="9587" y="3819"/>
                  <a:pt x="9389" y="3027"/>
                </a:cubicBezTo>
                <a:cubicBezTo>
                  <a:pt x="9310" y="2592"/>
                  <a:pt x="9191" y="2156"/>
                  <a:pt x="9111" y="1720"/>
                </a:cubicBezTo>
                <a:cubicBezTo>
                  <a:pt x="9072" y="1205"/>
                  <a:pt x="8913" y="690"/>
                  <a:pt x="8636" y="215"/>
                </a:cubicBezTo>
                <a:cubicBezTo>
                  <a:pt x="8555" y="80"/>
                  <a:pt x="8420" y="0"/>
                  <a:pt x="82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15"/>
          <p:cNvGrpSpPr/>
          <p:nvPr/>
        </p:nvGrpSpPr>
        <p:grpSpPr>
          <a:xfrm rot="-887764">
            <a:off x="331373" y="4462084"/>
            <a:ext cx="242851" cy="569446"/>
            <a:chOff x="6424483" y="702244"/>
            <a:chExt cx="1619299" cy="3796992"/>
          </a:xfrm>
        </p:grpSpPr>
        <p:sp>
          <p:nvSpPr>
            <p:cNvPr id="257" name="Google Shape;257;p15"/>
            <p:cNvSpPr/>
            <p:nvPr/>
          </p:nvSpPr>
          <p:spPr>
            <a:xfrm>
              <a:off x="6506696" y="1583251"/>
              <a:ext cx="1427394" cy="405979"/>
            </a:xfrm>
            <a:custGeom>
              <a:avLst/>
              <a:gdLst/>
              <a:ahLst/>
              <a:cxnLst/>
              <a:rect l="l" t="t" r="r" b="b"/>
              <a:pathLst>
                <a:path w="6181" h="1758" extrusionOk="0">
                  <a:moveTo>
                    <a:pt x="1031" y="595"/>
                  </a:moveTo>
                  <a:cubicBezTo>
                    <a:pt x="1110" y="595"/>
                    <a:pt x="1189" y="714"/>
                    <a:pt x="1268" y="833"/>
                  </a:cubicBezTo>
                  <a:cubicBezTo>
                    <a:pt x="1348" y="912"/>
                    <a:pt x="1268" y="952"/>
                    <a:pt x="1308" y="1031"/>
                  </a:cubicBezTo>
                  <a:lnTo>
                    <a:pt x="1189" y="1229"/>
                  </a:lnTo>
                  <a:cubicBezTo>
                    <a:pt x="1110" y="1189"/>
                    <a:pt x="1031" y="1110"/>
                    <a:pt x="991" y="1070"/>
                  </a:cubicBezTo>
                  <a:cubicBezTo>
                    <a:pt x="952" y="991"/>
                    <a:pt x="952" y="952"/>
                    <a:pt x="952" y="872"/>
                  </a:cubicBezTo>
                  <a:cubicBezTo>
                    <a:pt x="952" y="753"/>
                    <a:pt x="872" y="595"/>
                    <a:pt x="1031" y="595"/>
                  </a:cubicBezTo>
                  <a:close/>
                  <a:moveTo>
                    <a:pt x="1665" y="714"/>
                  </a:moveTo>
                  <a:cubicBezTo>
                    <a:pt x="1744" y="793"/>
                    <a:pt x="1823" y="872"/>
                    <a:pt x="1863" y="952"/>
                  </a:cubicBezTo>
                  <a:cubicBezTo>
                    <a:pt x="1902" y="1031"/>
                    <a:pt x="1823" y="1110"/>
                    <a:pt x="1744" y="1268"/>
                  </a:cubicBezTo>
                  <a:cubicBezTo>
                    <a:pt x="1665" y="1150"/>
                    <a:pt x="1585" y="1031"/>
                    <a:pt x="1506" y="912"/>
                  </a:cubicBezTo>
                  <a:cubicBezTo>
                    <a:pt x="1506" y="872"/>
                    <a:pt x="1585" y="793"/>
                    <a:pt x="1665" y="714"/>
                  </a:cubicBezTo>
                  <a:close/>
                  <a:moveTo>
                    <a:pt x="397" y="555"/>
                  </a:moveTo>
                  <a:cubicBezTo>
                    <a:pt x="595" y="674"/>
                    <a:pt x="754" y="1150"/>
                    <a:pt x="635" y="1308"/>
                  </a:cubicBezTo>
                  <a:cubicBezTo>
                    <a:pt x="595" y="1328"/>
                    <a:pt x="555" y="1338"/>
                    <a:pt x="516" y="1338"/>
                  </a:cubicBezTo>
                  <a:cubicBezTo>
                    <a:pt x="476" y="1338"/>
                    <a:pt x="437" y="1328"/>
                    <a:pt x="397" y="1308"/>
                  </a:cubicBezTo>
                  <a:cubicBezTo>
                    <a:pt x="278" y="1070"/>
                    <a:pt x="278" y="793"/>
                    <a:pt x="397" y="555"/>
                  </a:cubicBezTo>
                  <a:close/>
                  <a:moveTo>
                    <a:pt x="5626" y="1"/>
                  </a:moveTo>
                  <a:cubicBezTo>
                    <a:pt x="5190" y="1"/>
                    <a:pt x="4754" y="1"/>
                    <a:pt x="4358" y="40"/>
                  </a:cubicBezTo>
                  <a:cubicBezTo>
                    <a:pt x="3923" y="80"/>
                    <a:pt x="3566" y="159"/>
                    <a:pt x="3170" y="159"/>
                  </a:cubicBezTo>
                  <a:cubicBezTo>
                    <a:pt x="2180" y="238"/>
                    <a:pt x="1189" y="318"/>
                    <a:pt x="239" y="357"/>
                  </a:cubicBezTo>
                  <a:cubicBezTo>
                    <a:pt x="80" y="357"/>
                    <a:pt x="1" y="437"/>
                    <a:pt x="1" y="595"/>
                  </a:cubicBezTo>
                  <a:cubicBezTo>
                    <a:pt x="41" y="912"/>
                    <a:pt x="80" y="1229"/>
                    <a:pt x="120" y="1546"/>
                  </a:cubicBezTo>
                  <a:cubicBezTo>
                    <a:pt x="120" y="1699"/>
                    <a:pt x="167" y="1758"/>
                    <a:pt x="281" y="1758"/>
                  </a:cubicBezTo>
                  <a:cubicBezTo>
                    <a:pt x="314" y="1758"/>
                    <a:pt x="353" y="1753"/>
                    <a:pt x="397" y="1744"/>
                  </a:cubicBezTo>
                  <a:cubicBezTo>
                    <a:pt x="1783" y="1585"/>
                    <a:pt x="3170" y="1466"/>
                    <a:pt x="4556" y="1308"/>
                  </a:cubicBezTo>
                  <a:cubicBezTo>
                    <a:pt x="5071" y="1268"/>
                    <a:pt x="5586" y="1229"/>
                    <a:pt x="6180" y="1189"/>
                  </a:cubicBezTo>
                  <a:cubicBezTo>
                    <a:pt x="6062" y="793"/>
                    <a:pt x="5943" y="476"/>
                    <a:pt x="5784" y="159"/>
                  </a:cubicBezTo>
                  <a:cubicBezTo>
                    <a:pt x="5784" y="80"/>
                    <a:pt x="5705" y="1"/>
                    <a:pt x="5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6827001" y="897151"/>
              <a:ext cx="686331" cy="649844"/>
            </a:xfrm>
            <a:custGeom>
              <a:avLst/>
              <a:gdLst/>
              <a:ahLst/>
              <a:cxnLst/>
              <a:rect l="l" t="t" r="r" b="b"/>
              <a:pathLst>
                <a:path w="2972" h="2814" extrusionOk="0">
                  <a:moveTo>
                    <a:pt x="2060" y="1"/>
                  </a:moveTo>
                  <a:cubicBezTo>
                    <a:pt x="1941" y="159"/>
                    <a:pt x="1862" y="318"/>
                    <a:pt x="1783" y="476"/>
                  </a:cubicBezTo>
                  <a:cubicBezTo>
                    <a:pt x="1665" y="712"/>
                    <a:pt x="1533" y="821"/>
                    <a:pt x="1379" y="821"/>
                  </a:cubicBezTo>
                  <a:cubicBezTo>
                    <a:pt x="1274" y="821"/>
                    <a:pt x="1159" y="771"/>
                    <a:pt x="1030" y="674"/>
                  </a:cubicBezTo>
                  <a:cubicBezTo>
                    <a:pt x="793" y="476"/>
                    <a:pt x="595" y="278"/>
                    <a:pt x="317" y="40"/>
                  </a:cubicBezTo>
                  <a:cubicBezTo>
                    <a:pt x="198" y="991"/>
                    <a:pt x="119" y="1863"/>
                    <a:pt x="0" y="2813"/>
                  </a:cubicBezTo>
                  <a:lnTo>
                    <a:pt x="2971" y="2655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6424483" y="702244"/>
              <a:ext cx="1619299" cy="3796992"/>
            </a:xfrm>
            <a:custGeom>
              <a:avLst/>
              <a:gdLst/>
              <a:ahLst/>
              <a:cxnLst/>
              <a:rect l="l" t="t" r="r" b="b"/>
              <a:pathLst>
                <a:path w="7012" h="16442" extrusionOk="0">
                  <a:moveTo>
                    <a:pt x="3605" y="409"/>
                  </a:moveTo>
                  <a:lnTo>
                    <a:pt x="3051" y="1281"/>
                  </a:lnTo>
                  <a:lnTo>
                    <a:pt x="2258" y="568"/>
                  </a:lnTo>
                  <a:cubicBezTo>
                    <a:pt x="2298" y="568"/>
                    <a:pt x="2298" y="528"/>
                    <a:pt x="2298" y="528"/>
                  </a:cubicBezTo>
                  <a:lnTo>
                    <a:pt x="3605" y="409"/>
                  </a:lnTo>
                  <a:close/>
                  <a:moveTo>
                    <a:pt x="3803" y="845"/>
                  </a:moveTo>
                  <a:lnTo>
                    <a:pt x="4714" y="3499"/>
                  </a:lnTo>
                  <a:lnTo>
                    <a:pt x="1743" y="3697"/>
                  </a:lnTo>
                  <a:cubicBezTo>
                    <a:pt x="1862" y="2746"/>
                    <a:pt x="1941" y="1835"/>
                    <a:pt x="2060" y="924"/>
                  </a:cubicBezTo>
                  <a:cubicBezTo>
                    <a:pt x="2338" y="1122"/>
                    <a:pt x="2536" y="1320"/>
                    <a:pt x="2773" y="1518"/>
                  </a:cubicBezTo>
                  <a:cubicBezTo>
                    <a:pt x="2902" y="1615"/>
                    <a:pt x="3017" y="1665"/>
                    <a:pt x="3122" y="1665"/>
                  </a:cubicBezTo>
                  <a:cubicBezTo>
                    <a:pt x="3276" y="1665"/>
                    <a:pt x="3408" y="1556"/>
                    <a:pt x="3526" y="1320"/>
                  </a:cubicBezTo>
                  <a:cubicBezTo>
                    <a:pt x="3605" y="1162"/>
                    <a:pt x="3684" y="1003"/>
                    <a:pt x="3803" y="845"/>
                  </a:cubicBezTo>
                  <a:close/>
                  <a:moveTo>
                    <a:pt x="5982" y="3816"/>
                  </a:moveTo>
                  <a:cubicBezTo>
                    <a:pt x="6061" y="3816"/>
                    <a:pt x="6140" y="3895"/>
                    <a:pt x="6140" y="3974"/>
                  </a:cubicBezTo>
                  <a:cubicBezTo>
                    <a:pt x="6299" y="4291"/>
                    <a:pt x="6418" y="4608"/>
                    <a:pt x="6536" y="5004"/>
                  </a:cubicBezTo>
                  <a:cubicBezTo>
                    <a:pt x="5942" y="5044"/>
                    <a:pt x="5427" y="5083"/>
                    <a:pt x="4912" y="5123"/>
                  </a:cubicBezTo>
                  <a:cubicBezTo>
                    <a:pt x="3526" y="5281"/>
                    <a:pt x="2139" y="5400"/>
                    <a:pt x="753" y="5559"/>
                  </a:cubicBezTo>
                  <a:cubicBezTo>
                    <a:pt x="555" y="5559"/>
                    <a:pt x="476" y="5559"/>
                    <a:pt x="476" y="5361"/>
                  </a:cubicBezTo>
                  <a:cubicBezTo>
                    <a:pt x="476" y="5044"/>
                    <a:pt x="397" y="4727"/>
                    <a:pt x="357" y="4410"/>
                  </a:cubicBezTo>
                  <a:cubicBezTo>
                    <a:pt x="357" y="4252"/>
                    <a:pt x="436" y="4212"/>
                    <a:pt x="595" y="4172"/>
                  </a:cubicBezTo>
                  <a:cubicBezTo>
                    <a:pt x="1585" y="4133"/>
                    <a:pt x="2536" y="4053"/>
                    <a:pt x="3526" y="3974"/>
                  </a:cubicBezTo>
                  <a:cubicBezTo>
                    <a:pt x="3922" y="3974"/>
                    <a:pt x="4318" y="3855"/>
                    <a:pt x="4714" y="3855"/>
                  </a:cubicBezTo>
                  <a:cubicBezTo>
                    <a:pt x="5110" y="3816"/>
                    <a:pt x="5546" y="3816"/>
                    <a:pt x="5982" y="3816"/>
                  </a:cubicBezTo>
                  <a:close/>
                  <a:moveTo>
                    <a:pt x="5546" y="5480"/>
                  </a:moveTo>
                  <a:cubicBezTo>
                    <a:pt x="5744" y="5480"/>
                    <a:pt x="5823" y="5519"/>
                    <a:pt x="5863" y="5757"/>
                  </a:cubicBezTo>
                  <a:cubicBezTo>
                    <a:pt x="5863" y="7500"/>
                    <a:pt x="5903" y="9243"/>
                    <a:pt x="5942" y="10986"/>
                  </a:cubicBezTo>
                  <a:lnTo>
                    <a:pt x="5982" y="12847"/>
                  </a:lnTo>
                  <a:cubicBezTo>
                    <a:pt x="5982" y="13521"/>
                    <a:pt x="6021" y="14234"/>
                    <a:pt x="6061" y="14907"/>
                  </a:cubicBezTo>
                  <a:cubicBezTo>
                    <a:pt x="6061" y="15066"/>
                    <a:pt x="6061" y="15224"/>
                    <a:pt x="6101" y="15422"/>
                  </a:cubicBezTo>
                  <a:cubicBezTo>
                    <a:pt x="5362" y="15807"/>
                    <a:pt x="4520" y="16011"/>
                    <a:pt x="3679" y="16011"/>
                  </a:cubicBezTo>
                  <a:cubicBezTo>
                    <a:pt x="3482" y="16011"/>
                    <a:pt x="3286" y="15999"/>
                    <a:pt x="3090" y="15977"/>
                  </a:cubicBezTo>
                  <a:cubicBezTo>
                    <a:pt x="2654" y="15977"/>
                    <a:pt x="2219" y="15858"/>
                    <a:pt x="1902" y="15620"/>
                  </a:cubicBezTo>
                  <a:cubicBezTo>
                    <a:pt x="1823" y="15541"/>
                    <a:pt x="1783" y="15462"/>
                    <a:pt x="1743" y="15343"/>
                  </a:cubicBezTo>
                  <a:cubicBezTo>
                    <a:pt x="1743" y="14511"/>
                    <a:pt x="1704" y="13679"/>
                    <a:pt x="1704" y="12887"/>
                  </a:cubicBezTo>
                  <a:cubicBezTo>
                    <a:pt x="1664" y="10946"/>
                    <a:pt x="1664" y="9084"/>
                    <a:pt x="1585" y="7183"/>
                  </a:cubicBezTo>
                  <a:cubicBezTo>
                    <a:pt x="1585" y="6747"/>
                    <a:pt x="1506" y="6311"/>
                    <a:pt x="1466" y="5836"/>
                  </a:cubicBezTo>
                  <a:cubicBezTo>
                    <a:pt x="1902" y="5796"/>
                    <a:pt x="2298" y="5757"/>
                    <a:pt x="2734" y="5717"/>
                  </a:cubicBezTo>
                  <a:lnTo>
                    <a:pt x="3565" y="5638"/>
                  </a:lnTo>
                  <a:cubicBezTo>
                    <a:pt x="4199" y="5598"/>
                    <a:pt x="4873" y="5559"/>
                    <a:pt x="5546" y="5480"/>
                  </a:cubicBezTo>
                  <a:close/>
                  <a:moveTo>
                    <a:pt x="3746" y="0"/>
                  </a:moveTo>
                  <a:cubicBezTo>
                    <a:pt x="3712" y="0"/>
                    <a:pt x="3678" y="5"/>
                    <a:pt x="3645" y="13"/>
                  </a:cubicBezTo>
                  <a:cubicBezTo>
                    <a:pt x="3090" y="53"/>
                    <a:pt x="2536" y="132"/>
                    <a:pt x="2021" y="211"/>
                  </a:cubicBezTo>
                  <a:cubicBezTo>
                    <a:pt x="1941" y="211"/>
                    <a:pt x="1862" y="290"/>
                    <a:pt x="1823" y="370"/>
                  </a:cubicBezTo>
                  <a:cubicBezTo>
                    <a:pt x="1704" y="884"/>
                    <a:pt x="1585" y="1399"/>
                    <a:pt x="1545" y="1954"/>
                  </a:cubicBezTo>
                  <a:cubicBezTo>
                    <a:pt x="1466" y="2469"/>
                    <a:pt x="1387" y="3142"/>
                    <a:pt x="1308" y="3776"/>
                  </a:cubicBezTo>
                  <a:lnTo>
                    <a:pt x="317" y="3855"/>
                  </a:lnTo>
                  <a:cubicBezTo>
                    <a:pt x="119" y="3855"/>
                    <a:pt x="0" y="3974"/>
                    <a:pt x="0" y="4172"/>
                  </a:cubicBezTo>
                  <a:cubicBezTo>
                    <a:pt x="40" y="4687"/>
                    <a:pt x="80" y="5123"/>
                    <a:pt x="159" y="5559"/>
                  </a:cubicBezTo>
                  <a:cubicBezTo>
                    <a:pt x="198" y="5876"/>
                    <a:pt x="357" y="5994"/>
                    <a:pt x="634" y="5994"/>
                  </a:cubicBezTo>
                  <a:cubicBezTo>
                    <a:pt x="793" y="5994"/>
                    <a:pt x="951" y="5955"/>
                    <a:pt x="1149" y="5915"/>
                  </a:cubicBezTo>
                  <a:cubicBezTo>
                    <a:pt x="1149" y="6232"/>
                    <a:pt x="1189" y="6470"/>
                    <a:pt x="1189" y="6747"/>
                  </a:cubicBezTo>
                  <a:cubicBezTo>
                    <a:pt x="1228" y="9480"/>
                    <a:pt x="1308" y="12174"/>
                    <a:pt x="1347" y="14947"/>
                  </a:cubicBezTo>
                  <a:cubicBezTo>
                    <a:pt x="1308" y="15581"/>
                    <a:pt x="1743" y="16175"/>
                    <a:pt x="2417" y="16294"/>
                  </a:cubicBezTo>
                  <a:cubicBezTo>
                    <a:pt x="2840" y="16393"/>
                    <a:pt x="3269" y="16441"/>
                    <a:pt x="3695" y="16441"/>
                  </a:cubicBezTo>
                  <a:cubicBezTo>
                    <a:pt x="4465" y="16441"/>
                    <a:pt x="5228" y="16283"/>
                    <a:pt x="5942" y="15977"/>
                  </a:cubicBezTo>
                  <a:cubicBezTo>
                    <a:pt x="6140" y="15898"/>
                    <a:pt x="6299" y="15818"/>
                    <a:pt x="6259" y="15581"/>
                  </a:cubicBezTo>
                  <a:cubicBezTo>
                    <a:pt x="6259" y="15541"/>
                    <a:pt x="6299" y="15501"/>
                    <a:pt x="6299" y="15501"/>
                  </a:cubicBezTo>
                  <a:cubicBezTo>
                    <a:pt x="6497" y="15422"/>
                    <a:pt x="6497" y="15224"/>
                    <a:pt x="6497" y="15066"/>
                  </a:cubicBezTo>
                  <a:cubicBezTo>
                    <a:pt x="6497" y="14590"/>
                    <a:pt x="6457" y="14155"/>
                    <a:pt x="6457" y="13719"/>
                  </a:cubicBezTo>
                  <a:cubicBezTo>
                    <a:pt x="6457" y="11976"/>
                    <a:pt x="6457" y="10233"/>
                    <a:pt x="6378" y="8490"/>
                  </a:cubicBezTo>
                  <a:cubicBezTo>
                    <a:pt x="6378" y="7500"/>
                    <a:pt x="6299" y="6470"/>
                    <a:pt x="6259" y="5440"/>
                  </a:cubicBezTo>
                  <a:lnTo>
                    <a:pt x="6457" y="5400"/>
                  </a:lnTo>
                  <a:cubicBezTo>
                    <a:pt x="6893" y="5361"/>
                    <a:pt x="7012" y="5202"/>
                    <a:pt x="6853" y="4727"/>
                  </a:cubicBezTo>
                  <a:cubicBezTo>
                    <a:pt x="6774" y="4410"/>
                    <a:pt x="6616" y="4053"/>
                    <a:pt x="6457" y="3737"/>
                  </a:cubicBezTo>
                  <a:cubicBezTo>
                    <a:pt x="6418" y="3539"/>
                    <a:pt x="6220" y="3420"/>
                    <a:pt x="6061" y="3420"/>
                  </a:cubicBezTo>
                  <a:lnTo>
                    <a:pt x="5308" y="3420"/>
                  </a:lnTo>
                  <a:cubicBezTo>
                    <a:pt x="5150" y="3420"/>
                    <a:pt x="5071" y="3380"/>
                    <a:pt x="5031" y="3222"/>
                  </a:cubicBezTo>
                  <a:cubicBezTo>
                    <a:pt x="4675" y="2271"/>
                    <a:pt x="4318" y="1320"/>
                    <a:pt x="3962" y="370"/>
                  </a:cubicBezTo>
                  <a:cubicBezTo>
                    <a:pt x="3962" y="330"/>
                    <a:pt x="3962" y="290"/>
                    <a:pt x="3962" y="290"/>
                  </a:cubicBezTo>
                  <a:cubicBezTo>
                    <a:pt x="3993" y="70"/>
                    <a:pt x="3875" y="0"/>
                    <a:pt x="3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7000664" y="2049965"/>
              <a:ext cx="677325" cy="2130121"/>
            </a:xfrm>
            <a:custGeom>
              <a:avLst/>
              <a:gdLst/>
              <a:ahLst/>
              <a:cxnLst/>
              <a:rect l="l" t="t" r="r" b="b"/>
              <a:pathLst>
                <a:path w="2933" h="9224" extrusionOk="0">
                  <a:moveTo>
                    <a:pt x="1070" y="0"/>
                  </a:moveTo>
                  <a:cubicBezTo>
                    <a:pt x="833" y="0"/>
                    <a:pt x="635" y="79"/>
                    <a:pt x="437" y="198"/>
                  </a:cubicBezTo>
                  <a:cubicBezTo>
                    <a:pt x="159" y="436"/>
                    <a:pt x="1" y="792"/>
                    <a:pt x="1" y="1149"/>
                  </a:cubicBezTo>
                  <a:lnTo>
                    <a:pt x="1" y="4595"/>
                  </a:lnTo>
                  <a:cubicBezTo>
                    <a:pt x="41" y="5308"/>
                    <a:pt x="80" y="6496"/>
                    <a:pt x="159" y="7724"/>
                  </a:cubicBezTo>
                  <a:cubicBezTo>
                    <a:pt x="225" y="8702"/>
                    <a:pt x="665" y="9224"/>
                    <a:pt x="1459" y="9224"/>
                  </a:cubicBezTo>
                  <a:cubicBezTo>
                    <a:pt x="1630" y="9224"/>
                    <a:pt x="1817" y="9200"/>
                    <a:pt x="2021" y="9151"/>
                  </a:cubicBezTo>
                  <a:cubicBezTo>
                    <a:pt x="2298" y="9111"/>
                    <a:pt x="2536" y="8913"/>
                    <a:pt x="2576" y="8596"/>
                  </a:cubicBezTo>
                  <a:cubicBezTo>
                    <a:pt x="2813" y="7804"/>
                    <a:pt x="2932" y="7011"/>
                    <a:pt x="2932" y="6180"/>
                  </a:cubicBezTo>
                  <a:cubicBezTo>
                    <a:pt x="2932" y="5863"/>
                    <a:pt x="2932" y="5506"/>
                    <a:pt x="2932" y="5150"/>
                  </a:cubicBezTo>
                  <a:cubicBezTo>
                    <a:pt x="2893" y="3803"/>
                    <a:pt x="2695" y="2456"/>
                    <a:pt x="2576" y="1109"/>
                  </a:cubicBezTo>
                  <a:cubicBezTo>
                    <a:pt x="2576" y="594"/>
                    <a:pt x="2259" y="198"/>
                    <a:pt x="1784" y="79"/>
                  </a:cubicBezTo>
                  <a:cubicBezTo>
                    <a:pt x="1546" y="0"/>
                    <a:pt x="1308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6854482" y="1747905"/>
              <a:ext cx="91680" cy="128398"/>
            </a:xfrm>
            <a:custGeom>
              <a:avLst/>
              <a:gdLst/>
              <a:ahLst/>
              <a:cxnLst/>
              <a:rect l="l" t="t" r="r" b="b"/>
              <a:pathLst>
                <a:path w="397" h="556" extrusionOk="0">
                  <a:moveTo>
                    <a:pt x="159" y="1"/>
                  </a:moveTo>
                  <a:cubicBezTo>
                    <a:pt x="79" y="80"/>
                    <a:pt x="0" y="159"/>
                    <a:pt x="0" y="199"/>
                  </a:cubicBezTo>
                  <a:cubicBezTo>
                    <a:pt x="79" y="318"/>
                    <a:pt x="159" y="437"/>
                    <a:pt x="238" y="555"/>
                  </a:cubicBezTo>
                  <a:cubicBezTo>
                    <a:pt x="317" y="397"/>
                    <a:pt x="396" y="278"/>
                    <a:pt x="357" y="239"/>
                  </a:cubicBezTo>
                  <a:cubicBezTo>
                    <a:pt x="317" y="159"/>
                    <a:pt x="238" y="80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6708070" y="1720655"/>
              <a:ext cx="100918" cy="146411"/>
            </a:xfrm>
            <a:custGeom>
              <a:avLst/>
              <a:gdLst/>
              <a:ahLst/>
              <a:cxnLst/>
              <a:rect l="l" t="t" r="r" b="b"/>
              <a:pathLst>
                <a:path w="437" h="634" extrusionOk="0">
                  <a:moveTo>
                    <a:pt x="159" y="0"/>
                  </a:moveTo>
                  <a:cubicBezTo>
                    <a:pt x="0" y="0"/>
                    <a:pt x="40" y="198"/>
                    <a:pt x="80" y="317"/>
                  </a:cubicBezTo>
                  <a:cubicBezTo>
                    <a:pt x="80" y="357"/>
                    <a:pt x="80" y="396"/>
                    <a:pt x="119" y="475"/>
                  </a:cubicBezTo>
                  <a:cubicBezTo>
                    <a:pt x="159" y="515"/>
                    <a:pt x="238" y="594"/>
                    <a:pt x="317" y="634"/>
                  </a:cubicBezTo>
                  <a:lnTo>
                    <a:pt x="436" y="436"/>
                  </a:lnTo>
                  <a:cubicBezTo>
                    <a:pt x="436" y="357"/>
                    <a:pt x="436" y="277"/>
                    <a:pt x="396" y="238"/>
                  </a:cubicBezTo>
                  <a:cubicBezTo>
                    <a:pt x="357" y="198"/>
                    <a:pt x="238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6570895" y="1711418"/>
              <a:ext cx="109924" cy="180820"/>
            </a:xfrm>
            <a:custGeom>
              <a:avLst/>
              <a:gdLst/>
              <a:ahLst/>
              <a:cxnLst/>
              <a:rect l="l" t="t" r="r" b="b"/>
              <a:pathLst>
                <a:path w="476" h="783" extrusionOk="0">
                  <a:moveTo>
                    <a:pt x="119" y="0"/>
                  </a:moveTo>
                  <a:cubicBezTo>
                    <a:pt x="0" y="238"/>
                    <a:pt x="0" y="515"/>
                    <a:pt x="119" y="753"/>
                  </a:cubicBezTo>
                  <a:cubicBezTo>
                    <a:pt x="159" y="773"/>
                    <a:pt x="198" y="783"/>
                    <a:pt x="238" y="783"/>
                  </a:cubicBezTo>
                  <a:cubicBezTo>
                    <a:pt x="277" y="783"/>
                    <a:pt x="317" y="773"/>
                    <a:pt x="357" y="753"/>
                  </a:cubicBezTo>
                  <a:cubicBezTo>
                    <a:pt x="476" y="595"/>
                    <a:pt x="317" y="119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5"/>
          <p:cNvSpPr/>
          <p:nvPr/>
        </p:nvSpPr>
        <p:spPr>
          <a:xfrm>
            <a:off x="676426" y="4835471"/>
            <a:ext cx="255451" cy="246666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"/>
          <p:cNvSpPr/>
          <p:nvPr/>
        </p:nvSpPr>
        <p:spPr>
          <a:xfrm rot="4027620">
            <a:off x="1943" y="4227658"/>
            <a:ext cx="384367" cy="28509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125601" y="4762225"/>
            <a:ext cx="156662" cy="189370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315566" y="4200634"/>
            <a:ext cx="274422" cy="23198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282272" y="4951590"/>
            <a:ext cx="139598" cy="147293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9" hasCustomPrompt="1"/>
          </p:nvPr>
        </p:nvSpPr>
        <p:spPr>
          <a:xfrm>
            <a:off x="2477025" y="1017709"/>
            <a:ext cx="899400" cy="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title" idx="13" hasCustomPrompt="1"/>
          </p:nvPr>
        </p:nvSpPr>
        <p:spPr>
          <a:xfrm>
            <a:off x="5767500" y="1017784"/>
            <a:ext cx="899400" cy="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14" hasCustomPrompt="1"/>
          </p:nvPr>
        </p:nvSpPr>
        <p:spPr>
          <a:xfrm>
            <a:off x="2477038" y="2830884"/>
            <a:ext cx="899400" cy="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15" hasCustomPrompt="1"/>
          </p:nvPr>
        </p:nvSpPr>
        <p:spPr>
          <a:xfrm>
            <a:off x="5767513" y="2830884"/>
            <a:ext cx="899400" cy="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text">
  <p:cSld name="CUSTOM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subTitle" idx="1"/>
          </p:nvPr>
        </p:nvSpPr>
        <p:spPr>
          <a:xfrm>
            <a:off x="1111776" y="2434800"/>
            <a:ext cx="17196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subTitle" idx="2"/>
          </p:nvPr>
        </p:nvSpPr>
        <p:spPr>
          <a:xfrm>
            <a:off x="1111775" y="2823300"/>
            <a:ext cx="17196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ubTitle" idx="3"/>
          </p:nvPr>
        </p:nvSpPr>
        <p:spPr>
          <a:xfrm>
            <a:off x="3712571" y="2434800"/>
            <a:ext cx="17181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78" name="Google Shape;278;p16"/>
          <p:cNvSpPr txBox="1">
            <a:spLocks noGrp="1"/>
          </p:cNvSpPr>
          <p:nvPr>
            <p:ph type="subTitle" idx="4"/>
          </p:nvPr>
        </p:nvSpPr>
        <p:spPr>
          <a:xfrm>
            <a:off x="3712568" y="2823300"/>
            <a:ext cx="17181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9" name="Google Shape;279;p16"/>
          <p:cNvSpPr txBox="1">
            <a:spLocks noGrp="1"/>
          </p:cNvSpPr>
          <p:nvPr>
            <p:ph type="subTitle" idx="5"/>
          </p:nvPr>
        </p:nvSpPr>
        <p:spPr>
          <a:xfrm>
            <a:off x="6312631" y="2434800"/>
            <a:ext cx="17181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80" name="Google Shape;280;p16"/>
          <p:cNvSpPr txBox="1">
            <a:spLocks noGrp="1"/>
          </p:cNvSpPr>
          <p:nvPr>
            <p:ph type="subTitle" idx="6"/>
          </p:nvPr>
        </p:nvSpPr>
        <p:spPr>
          <a:xfrm>
            <a:off x="6312626" y="2823300"/>
            <a:ext cx="17181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81" name="Google Shape;281;p16"/>
          <p:cNvGrpSpPr/>
          <p:nvPr/>
        </p:nvGrpSpPr>
        <p:grpSpPr>
          <a:xfrm>
            <a:off x="640705" y="63666"/>
            <a:ext cx="329834" cy="305328"/>
            <a:chOff x="1412390" y="2258211"/>
            <a:chExt cx="620689" cy="574573"/>
          </a:xfrm>
        </p:grpSpPr>
        <p:sp>
          <p:nvSpPr>
            <p:cNvPr id="282" name="Google Shape;282;p16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16"/>
          <p:cNvSpPr/>
          <p:nvPr/>
        </p:nvSpPr>
        <p:spPr>
          <a:xfrm>
            <a:off x="78470" y="139886"/>
            <a:ext cx="523753" cy="38851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6"/>
          <p:cNvSpPr/>
          <p:nvPr/>
        </p:nvSpPr>
        <p:spPr>
          <a:xfrm rot="-7381728">
            <a:off x="696224" y="457179"/>
            <a:ext cx="218807" cy="296509"/>
          </a:xfrm>
          <a:custGeom>
            <a:avLst/>
            <a:gdLst/>
            <a:ahLst/>
            <a:cxnLst/>
            <a:rect l="l" t="t" r="r" b="b"/>
            <a:pathLst>
              <a:path w="6412" h="8689" extrusionOk="0">
                <a:moveTo>
                  <a:pt x="1262" y="565"/>
                </a:moveTo>
                <a:cubicBezTo>
                  <a:pt x="2252" y="1001"/>
                  <a:pt x="3164" y="1556"/>
                  <a:pt x="3995" y="2190"/>
                </a:cubicBezTo>
                <a:lnTo>
                  <a:pt x="3045" y="2704"/>
                </a:lnTo>
                <a:cubicBezTo>
                  <a:pt x="2821" y="2816"/>
                  <a:pt x="2984" y="3104"/>
                  <a:pt x="3169" y="3104"/>
                </a:cubicBezTo>
                <a:cubicBezTo>
                  <a:pt x="3180" y="3104"/>
                  <a:pt x="3192" y="3103"/>
                  <a:pt x="3203" y="3101"/>
                </a:cubicBezTo>
                <a:cubicBezTo>
                  <a:pt x="3679" y="3932"/>
                  <a:pt x="4114" y="4764"/>
                  <a:pt x="4550" y="5636"/>
                </a:cubicBezTo>
                <a:cubicBezTo>
                  <a:pt x="4867" y="6111"/>
                  <a:pt x="5144" y="6587"/>
                  <a:pt x="5342" y="7101"/>
                </a:cubicBezTo>
                <a:cubicBezTo>
                  <a:pt x="5515" y="7552"/>
                  <a:pt x="5689" y="8214"/>
                  <a:pt x="5173" y="8214"/>
                </a:cubicBezTo>
                <a:cubicBezTo>
                  <a:pt x="5099" y="8214"/>
                  <a:pt x="5011" y="8201"/>
                  <a:pt x="4907" y="8171"/>
                </a:cubicBezTo>
                <a:cubicBezTo>
                  <a:pt x="4233" y="7973"/>
                  <a:pt x="3797" y="6547"/>
                  <a:pt x="3441" y="5913"/>
                </a:cubicBezTo>
                <a:cubicBezTo>
                  <a:pt x="2966" y="5002"/>
                  <a:pt x="2490" y="4091"/>
                  <a:pt x="2015" y="3180"/>
                </a:cubicBezTo>
                <a:cubicBezTo>
                  <a:pt x="1993" y="3114"/>
                  <a:pt x="1935" y="3085"/>
                  <a:pt x="1874" y="3085"/>
                </a:cubicBezTo>
                <a:cubicBezTo>
                  <a:pt x="1825" y="3085"/>
                  <a:pt x="1773" y="3105"/>
                  <a:pt x="1738" y="3140"/>
                </a:cubicBezTo>
                <a:lnTo>
                  <a:pt x="1658" y="3140"/>
                </a:lnTo>
                <a:lnTo>
                  <a:pt x="589" y="3695"/>
                </a:lnTo>
                <a:cubicBezTo>
                  <a:pt x="826" y="2665"/>
                  <a:pt x="1064" y="1595"/>
                  <a:pt x="1262" y="565"/>
                </a:cubicBezTo>
                <a:close/>
                <a:moveTo>
                  <a:pt x="1139" y="1"/>
                </a:moveTo>
                <a:cubicBezTo>
                  <a:pt x="1013" y="1"/>
                  <a:pt x="906" y="72"/>
                  <a:pt x="906" y="169"/>
                </a:cubicBezTo>
                <a:cubicBezTo>
                  <a:pt x="628" y="1477"/>
                  <a:pt x="311" y="2784"/>
                  <a:pt x="34" y="4051"/>
                </a:cubicBezTo>
                <a:cubicBezTo>
                  <a:pt x="1" y="4185"/>
                  <a:pt x="136" y="4347"/>
                  <a:pt x="275" y="4347"/>
                </a:cubicBezTo>
                <a:cubicBezTo>
                  <a:pt x="300" y="4347"/>
                  <a:pt x="326" y="4341"/>
                  <a:pt x="351" y="4329"/>
                </a:cubicBezTo>
                <a:lnTo>
                  <a:pt x="1738" y="3616"/>
                </a:lnTo>
                <a:cubicBezTo>
                  <a:pt x="2451" y="5042"/>
                  <a:pt x="3203" y="6428"/>
                  <a:pt x="3956" y="7775"/>
                </a:cubicBezTo>
                <a:cubicBezTo>
                  <a:pt x="4279" y="8362"/>
                  <a:pt x="4537" y="8689"/>
                  <a:pt x="5004" y="8689"/>
                </a:cubicBezTo>
                <a:cubicBezTo>
                  <a:pt x="5167" y="8689"/>
                  <a:pt x="5355" y="8649"/>
                  <a:pt x="5580" y="8567"/>
                </a:cubicBezTo>
                <a:cubicBezTo>
                  <a:pt x="6412" y="8290"/>
                  <a:pt x="6333" y="7933"/>
                  <a:pt x="5936" y="7220"/>
                </a:cubicBezTo>
                <a:lnTo>
                  <a:pt x="3639" y="2903"/>
                </a:lnTo>
                <a:lnTo>
                  <a:pt x="4550" y="2388"/>
                </a:lnTo>
                <a:cubicBezTo>
                  <a:pt x="4669" y="2348"/>
                  <a:pt x="4669" y="2150"/>
                  <a:pt x="4550" y="2071"/>
                </a:cubicBezTo>
                <a:cubicBezTo>
                  <a:pt x="3679" y="1160"/>
                  <a:pt x="2292" y="645"/>
                  <a:pt x="1223" y="11"/>
                </a:cubicBezTo>
                <a:cubicBezTo>
                  <a:pt x="1195" y="4"/>
                  <a:pt x="1166" y="1"/>
                  <a:pt x="11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6"/>
          <p:cNvGrpSpPr/>
          <p:nvPr/>
        </p:nvGrpSpPr>
        <p:grpSpPr>
          <a:xfrm>
            <a:off x="265266" y="540294"/>
            <a:ext cx="255570" cy="282670"/>
            <a:chOff x="5414907" y="2017485"/>
            <a:chExt cx="220338" cy="243702"/>
          </a:xfrm>
        </p:grpSpPr>
        <p:sp>
          <p:nvSpPr>
            <p:cNvPr id="288" name="Google Shape;288;p16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6"/>
          <p:cNvSpPr/>
          <p:nvPr/>
        </p:nvSpPr>
        <p:spPr>
          <a:xfrm>
            <a:off x="8251026" y="4327178"/>
            <a:ext cx="443424" cy="428174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 rot="10800000" flipH="1">
            <a:off x="8482528" y="4154851"/>
            <a:ext cx="417283" cy="26636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8436621" y="484404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8744813" y="4704061"/>
            <a:ext cx="329859" cy="278806"/>
          </a:xfrm>
          <a:custGeom>
            <a:avLst/>
            <a:gdLst/>
            <a:ahLst/>
            <a:cxnLst/>
            <a:rect l="l" t="t" r="r" b="b"/>
            <a:pathLst>
              <a:path w="7805" h="6597" extrusionOk="0">
                <a:moveTo>
                  <a:pt x="6285" y="481"/>
                </a:moveTo>
                <a:cubicBezTo>
                  <a:pt x="6833" y="481"/>
                  <a:pt x="7178" y="1051"/>
                  <a:pt x="6972" y="2105"/>
                </a:cubicBezTo>
                <a:cubicBezTo>
                  <a:pt x="6854" y="2660"/>
                  <a:pt x="6695" y="3214"/>
                  <a:pt x="6497" y="3769"/>
                </a:cubicBezTo>
                <a:cubicBezTo>
                  <a:pt x="6141" y="4561"/>
                  <a:pt x="5705" y="5353"/>
                  <a:pt x="5190" y="6106"/>
                </a:cubicBezTo>
                <a:cubicBezTo>
                  <a:pt x="4001" y="5670"/>
                  <a:pt x="2615" y="5551"/>
                  <a:pt x="1625" y="4759"/>
                </a:cubicBezTo>
                <a:cubicBezTo>
                  <a:pt x="793" y="4046"/>
                  <a:pt x="634" y="2779"/>
                  <a:pt x="1704" y="2145"/>
                </a:cubicBezTo>
                <a:cubicBezTo>
                  <a:pt x="1982" y="1976"/>
                  <a:pt x="2274" y="1902"/>
                  <a:pt x="2565" y="1902"/>
                </a:cubicBezTo>
                <a:cubicBezTo>
                  <a:pt x="3227" y="1902"/>
                  <a:pt x="3878" y="2283"/>
                  <a:pt x="4318" y="2779"/>
                </a:cubicBezTo>
                <a:cubicBezTo>
                  <a:pt x="4370" y="2830"/>
                  <a:pt x="4433" y="2852"/>
                  <a:pt x="4493" y="2852"/>
                </a:cubicBezTo>
                <a:cubicBezTo>
                  <a:pt x="4665" y="2852"/>
                  <a:pt x="4821" y="2677"/>
                  <a:pt x="4675" y="2501"/>
                </a:cubicBezTo>
                <a:cubicBezTo>
                  <a:pt x="4754" y="2462"/>
                  <a:pt x="4794" y="2382"/>
                  <a:pt x="4794" y="2303"/>
                </a:cubicBezTo>
                <a:cubicBezTo>
                  <a:pt x="4794" y="1828"/>
                  <a:pt x="4952" y="1353"/>
                  <a:pt x="5269" y="996"/>
                </a:cubicBezTo>
                <a:cubicBezTo>
                  <a:pt x="5631" y="648"/>
                  <a:pt x="5988" y="481"/>
                  <a:pt x="6285" y="481"/>
                </a:cubicBezTo>
                <a:close/>
                <a:moveTo>
                  <a:pt x="6180" y="0"/>
                </a:moveTo>
                <a:cubicBezTo>
                  <a:pt x="5272" y="0"/>
                  <a:pt x="4436" y="1245"/>
                  <a:pt x="4318" y="2184"/>
                </a:cubicBezTo>
                <a:cubicBezTo>
                  <a:pt x="3781" y="1765"/>
                  <a:pt x="3088" y="1516"/>
                  <a:pt x="2434" y="1516"/>
                </a:cubicBezTo>
                <a:cubicBezTo>
                  <a:pt x="1544" y="1516"/>
                  <a:pt x="727" y="1977"/>
                  <a:pt x="476" y="3095"/>
                </a:cubicBezTo>
                <a:cubicBezTo>
                  <a:pt x="1" y="5551"/>
                  <a:pt x="3526" y="5948"/>
                  <a:pt x="5071" y="6542"/>
                </a:cubicBezTo>
                <a:lnTo>
                  <a:pt x="5150" y="6542"/>
                </a:lnTo>
                <a:cubicBezTo>
                  <a:pt x="5186" y="6577"/>
                  <a:pt x="5237" y="6597"/>
                  <a:pt x="5287" y="6597"/>
                </a:cubicBezTo>
                <a:cubicBezTo>
                  <a:pt x="5348" y="6597"/>
                  <a:pt x="5406" y="6568"/>
                  <a:pt x="5427" y="6502"/>
                </a:cubicBezTo>
                <a:cubicBezTo>
                  <a:pt x="6141" y="5551"/>
                  <a:pt x="6695" y="4482"/>
                  <a:pt x="7091" y="3373"/>
                </a:cubicBezTo>
                <a:cubicBezTo>
                  <a:pt x="7408" y="2501"/>
                  <a:pt x="7804" y="1313"/>
                  <a:pt x="7131" y="521"/>
                </a:cubicBezTo>
                <a:cubicBezTo>
                  <a:pt x="6823" y="152"/>
                  <a:pt x="6497" y="0"/>
                  <a:pt x="61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8301396" y="4886463"/>
            <a:ext cx="102786" cy="124246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text + numbers">
  <p:cSld name="CUSTOM_1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1"/>
          </p:nvPr>
        </p:nvSpPr>
        <p:spPr>
          <a:xfrm>
            <a:off x="1111776" y="3038825"/>
            <a:ext cx="17196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ubTitle" idx="2"/>
          </p:nvPr>
        </p:nvSpPr>
        <p:spPr>
          <a:xfrm>
            <a:off x="1111775" y="3427325"/>
            <a:ext cx="17196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3"/>
          </p:nvPr>
        </p:nvSpPr>
        <p:spPr>
          <a:xfrm>
            <a:off x="3712571" y="3038825"/>
            <a:ext cx="17181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4"/>
          </p:nvPr>
        </p:nvSpPr>
        <p:spPr>
          <a:xfrm>
            <a:off x="3712568" y="3427325"/>
            <a:ext cx="17181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subTitle" idx="5"/>
          </p:nvPr>
        </p:nvSpPr>
        <p:spPr>
          <a:xfrm>
            <a:off x="6312631" y="3038825"/>
            <a:ext cx="1718100" cy="3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subTitle" idx="6"/>
          </p:nvPr>
        </p:nvSpPr>
        <p:spPr>
          <a:xfrm>
            <a:off x="6312626" y="3427325"/>
            <a:ext cx="1718100" cy="9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304" name="Google Shape;304;p17"/>
          <p:cNvGrpSpPr/>
          <p:nvPr/>
        </p:nvGrpSpPr>
        <p:grpSpPr>
          <a:xfrm>
            <a:off x="640705" y="63666"/>
            <a:ext cx="329834" cy="305328"/>
            <a:chOff x="1412390" y="2258211"/>
            <a:chExt cx="620689" cy="574573"/>
          </a:xfrm>
        </p:grpSpPr>
        <p:sp>
          <p:nvSpPr>
            <p:cNvPr id="305" name="Google Shape;305;p17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7"/>
          <p:cNvSpPr/>
          <p:nvPr/>
        </p:nvSpPr>
        <p:spPr>
          <a:xfrm>
            <a:off x="78470" y="139886"/>
            <a:ext cx="523753" cy="38851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7"/>
          <p:cNvSpPr/>
          <p:nvPr/>
        </p:nvSpPr>
        <p:spPr>
          <a:xfrm rot="-7381728">
            <a:off x="696224" y="457179"/>
            <a:ext cx="218807" cy="296509"/>
          </a:xfrm>
          <a:custGeom>
            <a:avLst/>
            <a:gdLst/>
            <a:ahLst/>
            <a:cxnLst/>
            <a:rect l="l" t="t" r="r" b="b"/>
            <a:pathLst>
              <a:path w="6412" h="8689" extrusionOk="0">
                <a:moveTo>
                  <a:pt x="1262" y="565"/>
                </a:moveTo>
                <a:cubicBezTo>
                  <a:pt x="2252" y="1001"/>
                  <a:pt x="3164" y="1556"/>
                  <a:pt x="3995" y="2190"/>
                </a:cubicBezTo>
                <a:lnTo>
                  <a:pt x="3045" y="2704"/>
                </a:lnTo>
                <a:cubicBezTo>
                  <a:pt x="2821" y="2816"/>
                  <a:pt x="2984" y="3104"/>
                  <a:pt x="3169" y="3104"/>
                </a:cubicBezTo>
                <a:cubicBezTo>
                  <a:pt x="3180" y="3104"/>
                  <a:pt x="3192" y="3103"/>
                  <a:pt x="3203" y="3101"/>
                </a:cubicBezTo>
                <a:cubicBezTo>
                  <a:pt x="3679" y="3932"/>
                  <a:pt x="4114" y="4764"/>
                  <a:pt x="4550" y="5636"/>
                </a:cubicBezTo>
                <a:cubicBezTo>
                  <a:pt x="4867" y="6111"/>
                  <a:pt x="5144" y="6587"/>
                  <a:pt x="5342" y="7101"/>
                </a:cubicBezTo>
                <a:cubicBezTo>
                  <a:pt x="5515" y="7552"/>
                  <a:pt x="5689" y="8214"/>
                  <a:pt x="5173" y="8214"/>
                </a:cubicBezTo>
                <a:cubicBezTo>
                  <a:pt x="5099" y="8214"/>
                  <a:pt x="5011" y="8201"/>
                  <a:pt x="4907" y="8171"/>
                </a:cubicBezTo>
                <a:cubicBezTo>
                  <a:pt x="4233" y="7973"/>
                  <a:pt x="3797" y="6547"/>
                  <a:pt x="3441" y="5913"/>
                </a:cubicBezTo>
                <a:cubicBezTo>
                  <a:pt x="2966" y="5002"/>
                  <a:pt x="2490" y="4091"/>
                  <a:pt x="2015" y="3180"/>
                </a:cubicBezTo>
                <a:cubicBezTo>
                  <a:pt x="1993" y="3114"/>
                  <a:pt x="1935" y="3085"/>
                  <a:pt x="1874" y="3085"/>
                </a:cubicBezTo>
                <a:cubicBezTo>
                  <a:pt x="1825" y="3085"/>
                  <a:pt x="1773" y="3105"/>
                  <a:pt x="1738" y="3140"/>
                </a:cubicBezTo>
                <a:lnTo>
                  <a:pt x="1658" y="3140"/>
                </a:lnTo>
                <a:lnTo>
                  <a:pt x="589" y="3695"/>
                </a:lnTo>
                <a:cubicBezTo>
                  <a:pt x="826" y="2665"/>
                  <a:pt x="1064" y="1595"/>
                  <a:pt x="1262" y="565"/>
                </a:cubicBezTo>
                <a:close/>
                <a:moveTo>
                  <a:pt x="1139" y="1"/>
                </a:moveTo>
                <a:cubicBezTo>
                  <a:pt x="1013" y="1"/>
                  <a:pt x="906" y="72"/>
                  <a:pt x="906" y="169"/>
                </a:cubicBezTo>
                <a:cubicBezTo>
                  <a:pt x="628" y="1477"/>
                  <a:pt x="311" y="2784"/>
                  <a:pt x="34" y="4051"/>
                </a:cubicBezTo>
                <a:cubicBezTo>
                  <a:pt x="1" y="4185"/>
                  <a:pt x="136" y="4347"/>
                  <a:pt x="275" y="4347"/>
                </a:cubicBezTo>
                <a:cubicBezTo>
                  <a:pt x="300" y="4347"/>
                  <a:pt x="326" y="4341"/>
                  <a:pt x="351" y="4329"/>
                </a:cubicBezTo>
                <a:lnTo>
                  <a:pt x="1738" y="3616"/>
                </a:lnTo>
                <a:cubicBezTo>
                  <a:pt x="2451" y="5042"/>
                  <a:pt x="3203" y="6428"/>
                  <a:pt x="3956" y="7775"/>
                </a:cubicBezTo>
                <a:cubicBezTo>
                  <a:pt x="4279" y="8362"/>
                  <a:pt x="4537" y="8689"/>
                  <a:pt x="5004" y="8689"/>
                </a:cubicBezTo>
                <a:cubicBezTo>
                  <a:pt x="5167" y="8689"/>
                  <a:pt x="5355" y="8649"/>
                  <a:pt x="5580" y="8567"/>
                </a:cubicBezTo>
                <a:cubicBezTo>
                  <a:pt x="6412" y="8290"/>
                  <a:pt x="6333" y="7933"/>
                  <a:pt x="5936" y="7220"/>
                </a:cubicBezTo>
                <a:lnTo>
                  <a:pt x="3639" y="2903"/>
                </a:lnTo>
                <a:lnTo>
                  <a:pt x="4550" y="2388"/>
                </a:lnTo>
                <a:cubicBezTo>
                  <a:pt x="4669" y="2348"/>
                  <a:pt x="4669" y="2150"/>
                  <a:pt x="4550" y="2071"/>
                </a:cubicBezTo>
                <a:cubicBezTo>
                  <a:pt x="3679" y="1160"/>
                  <a:pt x="2292" y="645"/>
                  <a:pt x="1223" y="11"/>
                </a:cubicBezTo>
                <a:cubicBezTo>
                  <a:pt x="1195" y="4"/>
                  <a:pt x="1166" y="1"/>
                  <a:pt x="11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17"/>
          <p:cNvGrpSpPr/>
          <p:nvPr/>
        </p:nvGrpSpPr>
        <p:grpSpPr>
          <a:xfrm>
            <a:off x="265266" y="540294"/>
            <a:ext cx="255570" cy="282670"/>
            <a:chOff x="5414907" y="2017485"/>
            <a:chExt cx="220338" cy="243702"/>
          </a:xfrm>
        </p:grpSpPr>
        <p:sp>
          <p:nvSpPr>
            <p:cNvPr id="311" name="Google Shape;311;p17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8251026" y="4327178"/>
            <a:ext cx="443424" cy="428174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 rot="10800000" flipH="1">
            <a:off x="8482528" y="4154851"/>
            <a:ext cx="417283" cy="26636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8436621" y="484404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"/>
          <p:cNvSpPr/>
          <p:nvPr/>
        </p:nvSpPr>
        <p:spPr>
          <a:xfrm>
            <a:off x="8744813" y="4704061"/>
            <a:ext cx="329859" cy="278806"/>
          </a:xfrm>
          <a:custGeom>
            <a:avLst/>
            <a:gdLst/>
            <a:ahLst/>
            <a:cxnLst/>
            <a:rect l="l" t="t" r="r" b="b"/>
            <a:pathLst>
              <a:path w="7805" h="6597" extrusionOk="0">
                <a:moveTo>
                  <a:pt x="6285" y="481"/>
                </a:moveTo>
                <a:cubicBezTo>
                  <a:pt x="6833" y="481"/>
                  <a:pt x="7178" y="1051"/>
                  <a:pt x="6972" y="2105"/>
                </a:cubicBezTo>
                <a:cubicBezTo>
                  <a:pt x="6854" y="2660"/>
                  <a:pt x="6695" y="3214"/>
                  <a:pt x="6497" y="3769"/>
                </a:cubicBezTo>
                <a:cubicBezTo>
                  <a:pt x="6141" y="4561"/>
                  <a:pt x="5705" y="5353"/>
                  <a:pt x="5190" y="6106"/>
                </a:cubicBezTo>
                <a:cubicBezTo>
                  <a:pt x="4001" y="5670"/>
                  <a:pt x="2615" y="5551"/>
                  <a:pt x="1625" y="4759"/>
                </a:cubicBezTo>
                <a:cubicBezTo>
                  <a:pt x="793" y="4046"/>
                  <a:pt x="634" y="2779"/>
                  <a:pt x="1704" y="2145"/>
                </a:cubicBezTo>
                <a:cubicBezTo>
                  <a:pt x="1982" y="1976"/>
                  <a:pt x="2274" y="1902"/>
                  <a:pt x="2565" y="1902"/>
                </a:cubicBezTo>
                <a:cubicBezTo>
                  <a:pt x="3227" y="1902"/>
                  <a:pt x="3878" y="2283"/>
                  <a:pt x="4318" y="2779"/>
                </a:cubicBezTo>
                <a:cubicBezTo>
                  <a:pt x="4370" y="2830"/>
                  <a:pt x="4433" y="2852"/>
                  <a:pt x="4493" y="2852"/>
                </a:cubicBezTo>
                <a:cubicBezTo>
                  <a:pt x="4665" y="2852"/>
                  <a:pt x="4821" y="2677"/>
                  <a:pt x="4675" y="2501"/>
                </a:cubicBezTo>
                <a:cubicBezTo>
                  <a:pt x="4754" y="2462"/>
                  <a:pt x="4794" y="2382"/>
                  <a:pt x="4794" y="2303"/>
                </a:cubicBezTo>
                <a:cubicBezTo>
                  <a:pt x="4794" y="1828"/>
                  <a:pt x="4952" y="1353"/>
                  <a:pt x="5269" y="996"/>
                </a:cubicBezTo>
                <a:cubicBezTo>
                  <a:pt x="5631" y="648"/>
                  <a:pt x="5988" y="481"/>
                  <a:pt x="6285" y="481"/>
                </a:cubicBezTo>
                <a:close/>
                <a:moveTo>
                  <a:pt x="6180" y="0"/>
                </a:moveTo>
                <a:cubicBezTo>
                  <a:pt x="5272" y="0"/>
                  <a:pt x="4436" y="1245"/>
                  <a:pt x="4318" y="2184"/>
                </a:cubicBezTo>
                <a:cubicBezTo>
                  <a:pt x="3781" y="1765"/>
                  <a:pt x="3088" y="1516"/>
                  <a:pt x="2434" y="1516"/>
                </a:cubicBezTo>
                <a:cubicBezTo>
                  <a:pt x="1544" y="1516"/>
                  <a:pt x="727" y="1977"/>
                  <a:pt x="476" y="3095"/>
                </a:cubicBezTo>
                <a:cubicBezTo>
                  <a:pt x="1" y="5551"/>
                  <a:pt x="3526" y="5948"/>
                  <a:pt x="5071" y="6542"/>
                </a:cubicBezTo>
                <a:lnTo>
                  <a:pt x="5150" y="6542"/>
                </a:lnTo>
                <a:cubicBezTo>
                  <a:pt x="5186" y="6577"/>
                  <a:pt x="5237" y="6597"/>
                  <a:pt x="5287" y="6597"/>
                </a:cubicBezTo>
                <a:cubicBezTo>
                  <a:pt x="5348" y="6597"/>
                  <a:pt x="5406" y="6568"/>
                  <a:pt x="5427" y="6502"/>
                </a:cubicBezTo>
                <a:cubicBezTo>
                  <a:pt x="6141" y="5551"/>
                  <a:pt x="6695" y="4482"/>
                  <a:pt x="7091" y="3373"/>
                </a:cubicBezTo>
                <a:cubicBezTo>
                  <a:pt x="7408" y="2501"/>
                  <a:pt x="7804" y="1313"/>
                  <a:pt x="7131" y="521"/>
                </a:cubicBezTo>
                <a:cubicBezTo>
                  <a:pt x="6823" y="152"/>
                  <a:pt x="6497" y="0"/>
                  <a:pt x="61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7"/>
          <p:cNvSpPr/>
          <p:nvPr/>
        </p:nvSpPr>
        <p:spPr>
          <a:xfrm>
            <a:off x="8301396" y="4886463"/>
            <a:ext cx="102786" cy="124246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title" idx="7" hasCustomPrompt="1"/>
          </p:nvPr>
        </p:nvSpPr>
        <p:spPr>
          <a:xfrm>
            <a:off x="3324825" y="2060438"/>
            <a:ext cx="2493600" cy="5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0" name="Google Shape;320;p17"/>
          <p:cNvSpPr txBox="1">
            <a:spLocks noGrp="1"/>
          </p:cNvSpPr>
          <p:nvPr>
            <p:ph type="title" idx="8" hasCustomPrompt="1"/>
          </p:nvPr>
        </p:nvSpPr>
        <p:spPr>
          <a:xfrm>
            <a:off x="5924875" y="2060438"/>
            <a:ext cx="2493600" cy="5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1" name="Google Shape;321;p17"/>
          <p:cNvSpPr txBox="1">
            <a:spLocks noGrp="1"/>
          </p:cNvSpPr>
          <p:nvPr>
            <p:ph type="title" idx="9" hasCustomPrompt="1"/>
          </p:nvPr>
        </p:nvSpPr>
        <p:spPr>
          <a:xfrm>
            <a:off x="724775" y="2060438"/>
            <a:ext cx="2493600" cy="5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>
            <a:spLocks noGrp="1"/>
          </p:cNvSpPr>
          <p:nvPr>
            <p:ph type="title"/>
          </p:nvPr>
        </p:nvSpPr>
        <p:spPr>
          <a:xfrm>
            <a:off x="713225" y="791525"/>
            <a:ext cx="3096300" cy="9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>
            <a:endParaRPr/>
          </a:p>
        </p:txBody>
      </p:sp>
      <p:sp>
        <p:nvSpPr>
          <p:cNvPr id="324" name="Google Shape;324;p18"/>
          <p:cNvSpPr txBox="1">
            <a:spLocks noGrp="1"/>
          </p:cNvSpPr>
          <p:nvPr>
            <p:ph type="subTitle" idx="1"/>
          </p:nvPr>
        </p:nvSpPr>
        <p:spPr>
          <a:xfrm>
            <a:off x="4244600" y="2096150"/>
            <a:ext cx="3636300" cy="14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18"/>
          <p:cNvSpPr/>
          <p:nvPr/>
        </p:nvSpPr>
        <p:spPr>
          <a:xfrm>
            <a:off x="246696" y="4561375"/>
            <a:ext cx="542721" cy="413452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"/>
          <p:cNvSpPr/>
          <p:nvPr/>
        </p:nvSpPr>
        <p:spPr>
          <a:xfrm>
            <a:off x="616515" y="4741864"/>
            <a:ext cx="417283" cy="26636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8"/>
          <p:cNvSpPr/>
          <p:nvPr/>
        </p:nvSpPr>
        <p:spPr>
          <a:xfrm rot="5400000">
            <a:off x="73745" y="4531915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8"/>
          <p:cNvSpPr/>
          <p:nvPr/>
        </p:nvSpPr>
        <p:spPr>
          <a:xfrm rot="5400000">
            <a:off x="114678" y="4382982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8"/>
          <p:cNvSpPr/>
          <p:nvPr/>
        </p:nvSpPr>
        <p:spPr>
          <a:xfrm rot="5400000">
            <a:off x="73037" y="4027401"/>
            <a:ext cx="244847" cy="242424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18"/>
          <p:cNvGrpSpPr/>
          <p:nvPr/>
        </p:nvGrpSpPr>
        <p:grpSpPr>
          <a:xfrm>
            <a:off x="334116" y="4364676"/>
            <a:ext cx="158099" cy="163114"/>
            <a:chOff x="6109266" y="2958701"/>
            <a:chExt cx="158099" cy="163114"/>
          </a:xfrm>
        </p:grpSpPr>
        <p:sp>
          <p:nvSpPr>
            <p:cNvPr id="331" name="Google Shape;331;p18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8"/>
          <p:cNvSpPr/>
          <p:nvPr/>
        </p:nvSpPr>
        <p:spPr>
          <a:xfrm>
            <a:off x="74238" y="4813195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8"/>
          <p:cNvSpPr/>
          <p:nvPr/>
        </p:nvSpPr>
        <p:spPr>
          <a:xfrm>
            <a:off x="7822368" y="276811"/>
            <a:ext cx="557395" cy="41344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8"/>
          <p:cNvSpPr/>
          <p:nvPr/>
        </p:nvSpPr>
        <p:spPr>
          <a:xfrm>
            <a:off x="8577384" y="43494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18"/>
          <p:cNvGrpSpPr/>
          <p:nvPr/>
        </p:nvGrpSpPr>
        <p:grpSpPr>
          <a:xfrm>
            <a:off x="8304378" y="144644"/>
            <a:ext cx="252794" cy="279648"/>
            <a:chOff x="5414907" y="2017485"/>
            <a:chExt cx="220338" cy="243702"/>
          </a:xfrm>
        </p:grpSpPr>
        <p:sp>
          <p:nvSpPr>
            <p:cNvPr id="338" name="Google Shape;338;p18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8"/>
          <p:cNvSpPr/>
          <p:nvPr/>
        </p:nvSpPr>
        <p:spPr>
          <a:xfrm rot="-8999654">
            <a:off x="8818141" y="474913"/>
            <a:ext cx="250465" cy="338146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"/>
          <p:cNvSpPr/>
          <p:nvPr/>
        </p:nvSpPr>
        <p:spPr>
          <a:xfrm>
            <a:off x="8558063" y="84381"/>
            <a:ext cx="303049" cy="25618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8"/>
          <p:cNvSpPr txBox="1"/>
          <p:nvPr/>
        </p:nvSpPr>
        <p:spPr>
          <a:xfrm>
            <a:off x="4244450" y="3554600"/>
            <a:ext cx="36366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2">
  <p:cSld name="CUSTOM_3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6" name="Google Shape;346;p19"/>
          <p:cNvSpPr txBox="1">
            <a:spLocks noGrp="1"/>
          </p:cNvSpPr>
          <p:nvPr>
            <p:ph type="subTitle" idx="1"/>
          </p:nvPr>
        </p:nvSpPr>
        <p:spPr>
          <a:xfrm>
            <a:off x="4567950" y="1017700"/>
            <a:ext cx="38628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9"/>
          <p:cNvSpPr/>
          <p:nvPr/>
        </p:nvSpPr>
        <p:spPr>
          <a:xfrm>
            <a:off x="324555" y="4709665"/>
            <a:ext cx="441920" cy="336686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348;p19"/>
          <p:cNvGrpSpPr/>
          <p:nvPr/>
        </p:nvGrpSpPr>
        <p:grpSpPr>
          <a:xfrm>
            <a:off x="186780" y="4501578"/>
            <a:ext cx="268572" cy="248618"/>
            <a:chOff x="1412390" y="2258211"/>
            <a:chExt cx="620689" cy="574573"/>
          </a:xfrm>
        </p:grpSpPr>
        <p:sp>
          <p:nvSpPr>
            <p:cNvPr id="349" name="Google Shape;349;p19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19"/>
          <p:cNvSpPr/>
          <p:nvPr/>
        </p:nvSpPr>
        <p:spPr>
          <a:xfrm>
            <a:off x="32550" y="4837829"/>
            <a:ext cx="345593" cy="256340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830257" y="4797016"/>
            <a:ext cx="125516" cy="132435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719798" y="4976183"/>
            <a:ext cx="76054" cy="70163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9"/>
          <p:cNvSpPr/>
          <p:nvPr/>
        </p:nvSpPr>
        <p:spPr>
          <a:xfrm rot="-6435031">
            <a:off x="8667503" y="75233"/>
            <a:ext cx="260437" cy="352922"/>
          </a:xfrm>
          <a:custGeom>
            <a:avLst/>
            <a:gdLst/>
            <a:ahLst/>
            <a:cxnLst/>
            <a:rect l="l" t="t" r="r" b="b"/>
            <a:pathLst>
              <a:path w="6412" h="8689" extrusionOk="0">
                <a:moveTo>
                  <a:pt x="1262" y="565"/>
                </a:moveTo>
                <a:cubicBezTo>
                  <a:pt x="2252" y="1001"/>
                  <a:pt x="3164" y="1556"/>
                  <a:pt x="3995" y="2190"/>
                </a:cubicBezTo>
                <a:lnTo>
                  <a:pt x="3045" y="2704"/>
                </a:lnTo>
                <a:cubicBezTo>
                  <a:pt x="2821" y="2816"/>
                  <a:pt x="2984" y="3104"/>
                  <a:pt x="3169" y="3104"/>
                </a:cubicBezTo>
                <a:cubicBezTo>
                  <a:pt x="3180" y="3104"/>
                  <a:pt x="3192" y="3103"/>
                  <a:pt x="3203" y="3101"/>
                </a:cubicBezTo>
                <a:cubicBezTo>
                  <a:pt x="3679" y="3932"/>
                  <a:pt x="4114" y="4764"/>
                  <a:pt x="4550" y="5636"/>
                </a:cubicBezTo>
                <a:cubicBezTo>
                  <a:pt x="4867" y="6111"/>
                  <a:pt x="5144" y="6587"/>
                  <a:pt x="5342" y="7101"/>
                </a:cubicBezTo>
                <a:cubicBezTo>
                  <a:pt x="5515" y="7552"/>
                  <a:pt x="5689" y="8214"/>
                  <a:pt x="5173" y="8214"/>
                </a:cubicBezTo>
                <a:cubicBezTo>
                  <a:pt x="5099" y="8214"/>
                  <a:pt x="5011" y="8201"/>
                  <a:pt x="4907" y="8171"/>
                </a:cubicBezTo>
                <a:cubicBezTo>
                  <a:pt x="4233" y="7973"/>
                  <a:pt x="3797" y="6547"/>
                  <a:pt x="3441" y="5913"/>
                </a:cubicBezTo>
                <a:cubicBezTo>
                  <a:pt x="2966" y="5002"/>
                  <a:pt x="2490" y="4091"/>
                  <a:pt x="2015" y="3180"/>
                </a:cubicBezTo>
                <a:cubicBezTo>
                  <a:pt x="1993" y="3114"/>
                  <a:pt x="1935" y="3085"/>
                  <a:pt x="1874" y="3085"/>
                </a:cubicBezTo>
                <a:cubicBezTo>
                  <a:pt x="1825" y="3085"/>
                  <a:pt x="1773" y="3105"/>
                  <a:pt x="1738" y="3140"/>
                </a:cubicBezTo>
                <a:lnTo>
                  <a:pt x="1658" y="3140"/>
                </a:lnTo>
                <a:lnTo>
                  <a:pt x="589" y="3695"/>
                </a:lnTo>
                <a:cubicBezTo>
                  <a:pt x="826" y="2665"/>
                  <a:pt x="1064" y="1595"/>
                  <a:pt x="1262" y="565"/>
                </a:cubicBezTo>
                <a:close/>
                <a:moveTo>
                  <a:pt x="1139" y="1"/>
                </a:moveTo>
                <a:cubicBezTo>
                  <a:pt x="1013" y="1"/>
                  <a:pt x="906" y="72"/>
                  <a:pt x="906" y="169"/>
                </a:cubicBezTo>
                <a:cubicBezTo>
                  <a:pt x="628" y="1477"/>
                  <a:pt x="311" y="2784"/>
                  <a:pt x="34" y="4051"/>
                </a:cubicBezTo>
                <a:cubicBezTo>
                  <a:pt x="1" y="4185"/>
                  <a:pt x="136" y="4347"/>
                  <a:pt x="275" y="4347"/>
                </a:cubicBezTo>
                <a:cubicBezTo>
                  <a:pt x="300" y="4347"/>
                  <a:pt x="326" y="4341"/>
                  <a:pt x="351" y="4329"/>
                </a:cubicBezTo>
                <a:lnTo>
                  <a:pt x="1738" y="3616"/>
                </a:lnTo>
                <a:cubicBezTo>
                  <a:pt x="2451" y="5042"/>
                  <a:pt x="3203" y="6428"/>
                  <a:pt x="3956" y="7775"/>
                </a:cubicBezTo>
                <a:cubicBezTo>
                  <a:pt x="4279" y="8362"/>
                  <a:pt x="4537" y="8689"/>
                  <a:pt x="5004" y="8689"/>
                </a:cubicBezTo>
                <a:cubicBezTo>
                  <a:pt x="5167" y="8689"/>
                  <a:pt x="5355" y="8649"/>
                  <a:pt x="5580" y="8567"/>
                </a:cubicBezTo>
                <a:cubicBezTo>
                  <a:pt x="6412" y="8290"/>
                  <a:pt x="6333" y="7933"/>
                  <a:pt x="5936" y="7220"/>
                </a:cubicBezTo>
                <a:lnTo>
                  <a:pt x="3639" y="2903"/>
                </a:lnTo>
                <a:lnTo>
                  <a:pt x="4550" y="2388"/>
                </a:lnTo>
                <a:cubicBezTo>
                  <a:pt x="4669" y="2348"/>
                  <a:pt x="4669" y="2150"/>
                  <a:pt x="4550" y="2071"/>
                </a:cubicBezTo>
                <a:cubicBezTo>
                  <a:pt x="3679" y="1160"/>
                  <a:pt x="2292" y="645"/>
                  <a:pt x="1223" y="11"/>
                </a:cubicBezTo>
                <a:cubicBezTo>
                  <a:pt x="1195" y="4"/>
                  <a:pt x="1166" y="1"/>
                  <a:pt x="11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8488176" y="94741"/>
            <a:ext cx="140862" cy="170272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8430724" y="238370"/>
            <a:ext cx="140862" cy="170272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 rot="1789419">
            <a:off x="8768484" y="500799"/>
            <a:ext cx="246746" cy="208585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19"/>
          <p:cNvGrpSpPr/>
          <p:nvPr/>
        </p:nvGrpSpPr>
        <p:grpSpPr>
          <a:xfrm rot="9322877">
            <a:off x="8885770" y="293208"/>
            <a:ext cx="177560" cy="196388"/>
            <a:chOff x="5414907" y="2017485"/>
            <a:chExt cx="220338" cy="243702"/>
          </a:xfrm>
        </p:grpSpPr>
        <p:sp>
          <p:nvSpPr>
            <p:cNvPr id="360" name="Google Shape;360;p19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5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 txBox="1">
            <a:spLocks noGrp="1"/>
          </p:cNvSpPr>
          <p:nvPr>
            <p:ph type="title" hasCustomPrompt="1"/>
          </p:nvPr>
        </p:nvSpPr>
        <p:spPr>
          <a:xfrm>
            <a:off x="713575" y="1186338"/>
            <a:ext cx="2493600" cy="5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5" name="Google Shape;365;p20"/>
          <p:cNvSpPr txBox="1">
            <a:spLocks noGrp="1"/>
          </p:cNvSpPr>
          <p:nvPr>
            <p:ph type="subTitle" idx="1"/>
          </p:nvPr>
        </p:nvSpPr>
        <p:spPr>
          <a:xfrm>
            <a:off x="713575" y="2227638"/>
            <a:ext cx="2493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66" name="Google Shape;366;p20"/>
          <p:cNvSpPr txBox="1">
            <a:spLocks noGrp="1"/>
          </p:cNvSpPr>
          <p:nvPr>
            <p:ph type="title" idx="2" hasCustomPrompt="1"/>
          </p:nvPr>
        </p:nvSpPr>
        <p:spPr>
          <a:xfrm>
            <a:off x="3325190" y="3470792"/>
            <a:ext cx="2493600" cy="5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20"/>
          <p:cNvSpPr txBox="1">
            <a:spLocks noGrp="1"/>
          </p:cNvSpPr>
          <p:nvPr>
            <p:ph type="subTitle" idx="3"/>
          </p:nvPr>
        </p:nvSpPr>
        <p:spPr>
          <a:xfrm>
            <a:off x="3325187" y="2227638"/>
            <a:ext cx="2493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68" name="Google Shape;368;p20"/>
          <p:cNvSpPr txBox="1">
            <a:spLocks noGrp="1"/>
          </p:cNvSpPr>
          <p:nvPr>
            <p:ph type="title" idx="4" hasCustomPrompt="1"/>
          </p:nvPr>
        </p:nvSpPr>
        <p:spPr>
          <a:xfrm>
            <a:off x="5936832" y="1186338"/>
            <a:ext cx="2493600" cy="5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9" name="Google Shape;369;p20"/>
          <p:cNvSpPr txBox="1">
            <a:spLocks noGrp="1"/>
          </p:cNvSpPr>
          <p:nvPr>
            <p:ph type="subTitle" idx="5"/>
          </p:nvPr>
        </p:nvSpPr>
        <p:spPr>
          <a:xfrm>
            <a:off x="5936827" y="2227638"/>
            <a:ext cx="2493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370" name="Google Shape;370;p20"/>
          <p:cNvGrpSpPr/>
          <p:nvPr/>
        </p:nvGrpSpPr>
        <p:grpSpPr>
          <a:xfrm>
            <a:off x="8337074" y="4378279"/>
            <a:ext cx="700570" cy="673028"/>
            <a:chOff x="7047366" y="2801445"/>
            <a:chExt cx="753220" cy="723609"/>
          </a:xfrm>
        </p:grpSpPr>
        <p:sp>
          <p:nvSpPr>
            <p:cNvPr id="371" name="Google Shape;371;p20"/>
            <p:cNvSpPr/>
            <p:nvPr/>
          </p:nvSpPr>
          <p:spPr>
            <a:xfrm>
              <a:off x="7105029" y="2834900"/>
              <a:ext cx="638554" cy="646170"/>
            </a:xfrm>
            <a:custGeom>
              <a:avLst/>
              <a:gdLst/>
              <a:ahLst/>
              <a:cxnLst/>
              <a:rect l="l" t="t" r="r" b="b"/>
              <a:pathLst>
                <a:path w="9944" h="10063" extrusionOk="0">
                  <a:moveTo>
                    <a:pt x="4794" y="2338"/>
                  </a:moveTo>
                  <a:cubicBezTo>
                    <a:pt x="4833" y="2377"/>
                    <a:pt x="4873" y="2417"/>
                    <a:pt x="4873" y="2496"/>
                  </a:cubicBezTo>
                  <a:cubicBezTo>
                    <a:pt x="4833" y="2575"/>
                    <a:pt x="4794" y="2655"/>
                    <a:pt x="4754" y="2773"/>
                  </a:cubicBezTo>
                  <a:cubicBezTo>
                    <a:pt x="4635" y="3011"/>
                    <a:pt x="4517" y="3288"/>
                    <a:pt x="4398" y="3566"/>
                  </a:cubicBezTo>
                  <a:cubicBezTo>
                    <a:pt x="4319" y="3645"/>
                    <a:pt x="4279" y="3724"/>
                    <a:pt x="4200" y="3803"/>
                  </a:cubicBezTo>
                  <a:lnTo>
                    <a:pt x="4081" y="3803"/>
                  </a:lnTo>
                  <a:cubicBezTo>
                    <a:pt x="4081" y="3645"/>
                    <a:pt x="4120" y="3486"/>
                    <a:pt x="4160" y="3368"/>
                  </a:cubicBezTo>
                  <a:lnTo>
                    <a:pt x="4160" y="3368"/>
                  </a:lnTo>
                  <a:lnTo>
                    <a:pt x="4120" y="3407"/>
                  </a:lnTo>
                  <a:cubicBezTo>
                    <a:pt x="4279" y="3090"/>
                    <a:pt x="4437" y="2773"/>
                    <a:pt x="4596" y="2456"/>
                  </a:cubicBezTo>
                  <a:cubicBezTo>
                    <a:pt x="4596" y="2417"/>
                    <a:pt x="4635" y="2417"/>
                    <a:pt x="4675" y="2377"/>
                  </a:cubicBezTo>
                  <a:cubicBezTo>
                    <a:pt x="4715" y="2338"/>
                    <a:pt x="4794" y="2338"/>
                    <a:pt x="4794" y="2338"/>
                  </a:cubicBezTo>
                  <a:close/>
                  <a:moveTo>
                    <a:pt x="1387" y="4001"/>
                  </a:moveTo>
                  <a:cubicBezTo>
                    <a:pt x="1506" y="4041"/>
                    <a:pt x="1665" y="4081"/>
                    <a:pt x="1783" y="4160"/>
                  </a:cubicBezTo>
                  <a:cubicBezTo>
                    <a:pt x="1863" y="4160"/>
                    <a:pt x="1863" y="4239"/>
                    <a:pt x="1902" y="4279"/>
                  </a:cubicBezTo>
                  <a:lnTo>
                    <a:pt x="1744" y="4358"/>
                  </a:lnTo>
                  <a:cubicBezTo>
                    <a:pt x="1585" y="4318"/>
                    <a:pt x="1466" y="4279"/>
                    <a:pt x="1308" y="4199"/>
                  </a:cubicBezTo>
                  <a:cubicBezTo>
                    <a:pt x="1268" y="4199"/>
                    <a:pt x="1268" y="4120"/>
                    <a:pt x="1229" y="4081"/>
                  </a:cubicBezTo>
                  <a:cubicBezTo>
                    <a:pt x="1229" y="4041"/>
                    <a:pt x="1348" y="4001"/>
                    <a:pt x="1387" y="4001"/>
                  </a:cubicBezTo>
                  <a:close/>
                  <a:moveTo>
                    <a:pt x="2536" y="4041"/>
                  </a:moveTo>
                  <a:lnTo>
                    <a:pt x="2536" y="4081"/>
                  </a:lnTo>
                  <a:cubicBezTo>
                    <a:pt x="2734" y="4081"/>
                    <a:pt x="2932" y="4120"/>
                    <a:pt x="3170" y="4160"/>
                  </a:cubicBezTo>
                  <a:lnTo>
                    <a:pt x="3922" y="4239"/>
                  </a:lnTo>
                  <a:cubicBezTo>
                    <a:pt x="3922" y="4279"/>
                    <a:pt x="3922" y="4318"/>
                    <a:pt x="3922" y="4318"/>
                  </a:cubicBezTo>
                  <a:cubicBezTo>
                    <a:pt x="3843" y="4358"/>
                    <a:pt x="3724" y="4437"/>
                    <a:pt x="3645" y="4437"/>
                  </a:cubicBezTo>
                  <a:cubicBezTo>
                    <a:pt x="3289" y="4437"/>
                    <a:pt x="2932" y="4397"/>
                    <a:pt x="2576" y="4358"/>
                  </a:cubicBezTo>
                  <a:cubicBezTo>
                    <a:pt x="2536" y="4358"/>
                    <a:pt x="2496" y="4318"/>
                    <a:pt x="2457" y="4318"/>
                  </a:cubicBezTo>
                  <a:cubicBezTo>
                    <a:pt x="2417" y="4279"/>
                    <a:pt x="2378" y="4239"/>
                    <a:pt x="2338" y="4199"/>
                  </a:cubicBezTo>
                  <a:cubicBezTo>
                    <a:pt x="2417" y="4120"/>
                    <a:pt x="2496" y="4041"/>
                    <a:pt x="2536" y="4041"/>
                  </a:cubicBezTo>
                  <a:close/>
                  <a:moveTo>
                    <a:pt x="7100" y="4512"/>
                  </a:moveTo>
                  <a:cubicBezTo>
                    <a:pt x="7112" y="4512"/>
                    <a:pt x="7122" y="4513"/>
                    <a:pt x="7131" y="4516"/>
                  </a:cubicBezTo>
                  <a:lnTo>
                    <a:pt x="7131" y="4556"/>
                  </a:lnTo>
                  <a:cubicBezTo>
                    <a:pt x="7131" y="4714"/>
                    <a:pt x="6893" y="4992"/>
                    <a:pt x="6735" y="4992"/>
                  </a:cubicBezTo>
                  <a:cubicBezTo>
                    <a:pt x="6695" y="4992"/>
                    <a:pt x="6616" y="4912"/>
                    <a:pt x="6616" y="4873"/>
                  </a:cubicBezTo>
                  <a:cubicBezTo>
                    <a:pt x="6616" y="4726"/>
                    <a:pt x="6955" y="4512"/>
                    <a:pt x="7100" y="4512"/>
                  </a:cubicBezTo>
                  <a:close/>
                  <a:moveTo>
                    <a:pt x="2338" y="4754"/>
                  </a:moveTo>
                  <a:cubicBezTo>
                    <a:pt x="2536" y="4794"/>
                    <a:pt x="2734" y="4833"/>
                    <a:pt x="2932" y="4873"/>
                  </a:cubicBezTo>
                  <a:cubicBezTo>
                    <a:pt x="2972" y="4873"/>
                    <a:pt x="3011" y="4952"/>
                    <a:pt x="3051" y="4992"/>
                  </a:cubicBezTo>
                  <a:cubicBezTo>
                    <a:pt x="3011" y="5031"/>
                    <a:pt x="2972" y="5071"/>
                    <a:pt x="2892" y="5071"/>
                  </a:cubicBezTo>
                  <a:cubicBezTo>
                    <a:pt x="2655" y="5031"/>
                    <a:pt x="2417" y="4992"/>
                    <a:pt x="2179" y="4992"/>
                  </a:cubicBezTo>
                  <a:lnTo>
                    <a:pt x="2140" y="4992"/>
                  </a:lnTo>
                  <a:cubicBezTo>
                    <a:pt x="2100" y="4992"/>
                    <a:pt x="2061" y="4992"/>
                    <a:pt x="1981" y="4952"/>
                  </a:cubicBezTo>
                  <a:cubicBezTo>
                    <a:pt x="1942" y="4952"/>
                    <a:pt x="1942" y="4873"/>
                    <a:pt x="1942" y="4873"/>
                  </a:cubicBezTo>
                  <a:cubicBezTo>
                    <a:pt x="1942" y="4794"/>
                    <a:pt x="1981" y="4794"/>
                    <a:pt x="2021" y="4754"/>
                  </a:cubicBezTo>
                  <a:close/>
                  <a:moveTo>
                    <a:pt x="8319" y="4477"/>
                  </a:moveTo>
                  <a:cubicBezTo>
                    <a:pt x="8319" y="4477"/>
                    <a:pt x="8359" y="4516"/>
                    <a:pt x="8359" y="4516"/>
                  </a:cubicBezTo>
                  <a:cubicBezTo>
                    <a:pt x="8319" y="4556"/>
                    <a:pt x="8280" y="4635"/>
                    <a:pt x="8240" y="4675"/>
                  </a:cubicBezTo>
                  <a:cubicBezTo>
                    <a:pt x="7923" y="4873"/>
                    <a:pt x="7646" y="5071"/>
                    <a:pt x="7369" y="5269"/>
                  </a:cubicBezTo>
                  <a:cubicBezTo>
                    <a:pt x="7250" y="5309"/>
                    <a:pt x="7171" y="5348"/>
                    <a:pt x="7052" y="5388"/>
                  </a:cubicBezTo>
                  <a:cubicBezTo>
                    <a:pt x="7012" y="5388"/>
                    <a:pt x="6973" y="5348"/>
                    <a:pt x="6933" y="5309"/>
                  </a:cubicBezTo>
                  <a:cubicBezTo>
                    <a:pt x="6933" y="5269"/>
                    <a:pt x="6933" y="5229"/>
                    <a:pt x="6973" y="5229"/>
                  </a:cubicBezTo>
                  <a:cubicBezTo>
                    <a:pt x="7329" y="4992"/>
                    <a:pt x="7646" y="4754"/>
                    <a:pt x="8002" y="4556"/>
                  </a:cubicBezTo>
                  <a:lnTo>
                    <a:pt x="8002" y="4596"/>
                  </a:lnTo>
                  <a:cubicBezTo>
                    <a:pt x="8121" y="4516"/>
                    <a:pt x="8201" y="4516"/>
                    <a:pt x="8319" y="4477"/>
                  </a:cubicBezTo>
                  <a:close/>
                  <a:moveTo>
                    <a:pt x="6260" y="6814"/>
                  </a:moveTo>
                  <a:cubicBezTo>
                    <a:pt x="6339" y="6814"/>
                    <a:pt x="6378" y="6853"/>
                    <a:pt x="6458" y="6893"/>
                  </a:cubicBezTo>
                  <a:cubicBezTo>
                    <a:pt x="6695" y="7091"/>
                    <a:pt x="6893" y="7329"/>
                    <a:pt x="7091" y="7606"/>
                  </a:cubicBezTo>
                  <a:lnTo>
                    <a:pt x="7052" y="7646"/>
                  </a:lnTo>
                  <a:cubicBezTo>
                    <a:pt x="6973" y="7606"/>
                    <a:pt x="6893" y="7566"/>
                    <a:pt x="6814" y="7527"/>
                  </a:cubicBezTo>
                  <a:cubicBezTo>
                    <a:pt x="6774" y="7527"/>
                    <a:pt x="6774" y="7487"/>
                    <a:pt x="6735" y="7487"/>
                  </a:cubicBezTo>
                  <a:cubicBezTo>
                    <a:pt x="6537" y="7329"/>
                    <a:pt x="6378" y="7131"/>
                    <a:pt x="6180" y="6933"/>
                  </a:cubicBezTo>
                  <a:cubicBezTo>
                    <a:pt x="6148" y="6900"/>
                    <a:pt x="6142" y="6868"/>
                    <a:pt x="6163" y="6835"/>
                  </a:cubicBezTo>
                  <a:lnTo>
                    <a:pt x="6163" y="6835"/>
                  </a:lnTo>
                  <a:cubicBezTo>
                    <a:pt x="6195" y="6814"/>
                    <a:pt x="6227" y="6814"/>
                    <a:pt x="6260" y="6814"/>
                  </a:cubicBezTo>
                  <a:close/>
                  <a:moveTo>
                    <a:pt x="5269" y="6853"/>
                  </a:moveTo>
                  <a:cubicBezTo>
                    <a:pt x="5626" y="7091"/>
                    <a:pt x="5903" y="7368"/>
                    <a:pt x="6180" y="7725"/>
                  </a:cubicBezTo>
                  <a:lnTo>
                    <a:pt x="6101" y="7804"/>
                  </a:lnTo>
                  <a:cubicBezTo>
                    <a:pt x="5982" y="7725"/>
                    <a:pt x="5863" y="7646"/>
                    <a:pt x="5745" y="7566"/>
                  </a:cubicBezTo>
                  <a:cubicBezTo>
                    <a:pt x="5507" y="7408"/>
                    <a:pt x="5309" y="7210"/>
                    <a:pt x="5111" y="7012"/>
                  </a:cubicBezTo>
                  <a:cubicBezTo>
                    <a:pt x="5111" y="6972"/>
                    <a:pt x="5071" y="6933"/>
                    <a:pt x="5111" y="6893"/>
                  </a:cubicBezTo>
                  <a:cubicBezTo>
                    <a:pt x="5111" y="6893"/>
                    <a:pt x="5190" y="6853"/>
                    <a:pt x="5230" y="6853"/>
                  </a:cubicBezTo>
                  <a:close/>
                  <a:moveTo>
                    <a:pt x="6616" y="7923"/>
                  </a:moveTo>
                  <a:cubicBezTo>
                    <a:pt x="6695" y="7923"/>
                    <a:pt x="6735" y="7963"/>
                    <a:pt x="6735" y="8002"/>
                  </a:cubicBezTo>
                  <a:cubicBezTo>
                    <a:pt x="6893" y="8161"/>
                    <a:pt x="7052" y="8359"/>
                    <a:pt x="7210" y="8557"/>
                  </a:cubicBezTo>
                  <a:cubicBezTo>
                    <a:pt x="7210" y="8557"/>
                    <a:pt x="7250" y="8596"/>
                    <a:pt x="7289" y="8676"/>
                  </a:cubicBezTo>
                  <a:cubicBezTo>
                    <a:pt x="7226" y="8676"/>
                    <a:pt x="7188" y="8726"/>
                    <a:pt x="7155" y="8726"/>
                  </a:cubicBezTo>
                  <a:cubicBezTo>
                    <a:pt x="7147" y="8726"/>
                    <a:pt x="7139" y="8723"/>
                    <a:pt x="7131" y="8715"/>
                  </a:cubicBezTo>
                  <a:cubicBezTo>
                    <a:pt x="7052" y="8676"/>
                    <a:pt x="6973" y="8636"/>
                    <a:pt x="6893" y="8596"/>
                  </a:cubicBezTo>
                  <a:lnTo>
                    <a:pt x="6854" y="8557"/>
                  </a:lnTo>
                  <a:cubicBezTo>
                    <a:pt x="6695" y="8398"/>
                    <a:pt x="6576" y="8240"/>
                    <a:pt x="6458" y="8081"/>
                  </a:cubicBezTo>
                  <a:cubicBezTo>
                    <a:pt x="6458" y="8042"/>
                    <a:pt x="6458" y="7963"/>
                    <a:pt x="6458" y="7923"/>
                  </a:cubicBezTo>
                  <a:close/>
                  <a:moveTo>
                    <a:pt x="5230" y="0"/>
                  </a:moveTo>
                  <a:cubicBezTo>
                    <a:pt x="5150" y="199"/>
                    <a:pt x="5111" y="357"/>
                    <a:pt x="5032" y="515"/>
                  </a:cubicBezTo>
                  <a:cubicBezTo>
                    <a:pt x="4596" y="1387"/>
                    <a:pt x="4160" y="2258"/>
                    <a:pt x="3724" y="3130"/>
                  </a:cubicBezTo>
                  <a:cubicBezTo>
                    <a:pt x="3645" y="3288"/>
                    <a:pt x="3526" y="3447"/>
                    <a:pt x="3407" y="3605"/>
                  </a:cubicBezTo>
                  <a:cubicBezTo>
                    <a:pt x="3289" y="3684"/>
                    <a:pt x="3209" y="3724"/>
                    <a:pt x="3091" y="3724"/>
                  </a:cubicBezTo>
                  <a:cubicBezTo>
                    <a:pt x="2615" y="3724"/>
                    <a:pt x="2179" y="3645"/>
                    <a:pt x="1744" y="3605"/>
                  </a:cubicBezTo>
                  <a:cubicBezTo>
                    <a:pt x="1150" y="3566"/>
                    <a:pt x="595" y="3526"/>
                    <a:pt x="1" y="3486"/>
                  </a:cubicBezTo>
                  <a:lnTo>
                    <a:pt x="1" y="3566"/>
                  </a:lnTo>
                  <a:cubicBezTo>
                    <a:pt x="40" y="3605"/>
                    <a:pt x="80" y="3645"/>
                    <a:pt x="120" y="3684"/>
                  </a:cubicBezTo>
                  <a:cubicBezTo>
                    <a:pt x="714" y="4437"/>
                    <a:pt x="1387" y="5110"/>
                    <a:pt x="2140" y="5665"/>
                  </a:cubicBezTo>
                  <a:cubicBezTo>
                    <a:pt x="2219" y="5705"/>
                    <a:pt x="2259" y="5784"/>
                    <a:pt x="2298" y="5824"/>
                  </a:cubicBezTo>
                  <a:lnTo>
                    <a:pt x="2378" y="5824"/>
                  </a:lnTo>
                  <a:cubicBezTo>
                    <a:pt x="2378" y="5982"/>
                    <a:pt x="2378" y="6101"/>
                    <a:pt x="2338" y="6259"/>
                  </a:cubicBezTo>
                  <a:cubicBezTo>
                    <a:pt x="2259" y="6814"/>
                    <a:pt x="2100" y="7368"/>
                    <a:pt x="1863" y="7883"/>
                  </a:cubicBezTo>
                  <a:cubicBezTo>
                    <a:pt x="1625" y="8517"/>
                    <a:pt x="1348" y="9191"/>
                    <a:pt x="1110" y="9824"/>
                  </a:cubicBezTo>
                  <a:cubicBezTo>
                    <a:pt x="1110" y="9904"/>
                    <a:pt x="1070" y="9983"/>
                    <a:pt x="1070" y="10022"/>
                  </a:cubicBezTo>
                  <a:lnTo>
                    <a:pt x="1110" y="10062"/>
                  </a:lnTo>
                  <a:cubicBezTo>
                    <a:pt x="1427" y="9824"/>
                    <a:pt x="1783" y="9587"/>
                    <a:pt x="2061" y="9349"/>
                  </a:cubicBezTo>
                  <a:cubicBezTo>
                    <a:pt x="2774" y="8676"/>
                    <a:pt x="3487" y="8042"/>
                    <a:pt x="4200" y="7368"/>
                  </a:cubicBezTo>
                  <a:cubicBezTo>
                    <a:pt x="4239" y="7289"/>
                    <a:pt x="4319" y="7210"/>
                    <a:pt x="4437" y="7170"/>
                  </a:cubicBezTo>
                  <a:cubicBezTo>
                    <a:pt x="4477" y="7091"/>
                    <a:pt x="4556" y="7091"/>
                    <a:pt x="4635" y="7091"/>
                  </a:cubicBezTo>
                  <a:cubicBezTo>
                    <a:pt x="4675" y="7091"/>
                    <a:pt x="4715" y="7210"/>
                    <a:pt x="4715" y="7289"/>
                  </a:cubicBezTo>
                  <a:lnTo>
                    <a:pt x="4675" y="7329"/>
                  </a:lnTo>
                  <a:cubicBezTo>
                    <a:pt x="5190" y="7725"/>
                    <a:pt x="5665" y="8161"/>
                    <a:pt x="6220" y="8596"/>
                  </a:cubicBezTo>
                  <a:cubicBezTo>
                    <a:pt x="6339" y="8676"/>
                    <a:pt x="6418" y="8755"/>
                    <a:pt x="6497" y="8834"/>
                  </a:cubicBezTo>
                  <a:cubicBezTo>
                    <a:pt x="6933" y="9191"/>
                    <a:pt x="7448" y="9468"/>
                    <a:pt x="7963" y="9626"/>
                  </a:cubicBezTo>
                  <a:cubicBezTo>
                    <a:pt x="7963" y="9428"/>
                    <a:pt x="7923" y="9270"/>
                    <a:pt x="7884" y="9111"/>
                  </a:cubicBezTo>
                  <a:cubicBezTo>
                    <a:pt x="7804" y="8557"/>
                    <a:pt x="7646" y="8002"/>
                    <a:pt x="7488" y="7487"/>
                  </a:cubicBezTo>
                  <a:cubicBezTo>
                    <a:pt x="7369" y="7170"/>
                    <a:pt x="7210" y="6853"/>
                    <a:pt x="7091" y="6537"/>
                  </a:cubicBezTo>
                  <a:cubicBezTo>
                    <a:pt x="6933" y="6140"/>
                    <a:pt x="6933" y="6061"/>
                    <a:pt x="7369" y="5784"/>
                  </a:cubicBezTo>
                  <a:cubicBezTo>
                    <a:pt x="7488" y="5705"/>
                    <a:pt x="7646" y="5625"/>
                    <a:pt x="7765" y="5546"/>
                  </a:cubicBezTo>
                  <a:cubicBezTo>
                    <a:pt x="8478" y="5031"/>
                    <a:pt x="9191" y="4477"/>
                    <a:pt x="9864" y="3843"/>
                  </a:cubicBezTo>
                  <a:lnTo>
                    <a:pt x="9943" y="3724"/>
                  </a:lnTo>
                  <a:cubicBezTo>
                    <a:pt x="9706" y="3684"/>
                    <a:pt x="9508" y="3645"/>
                    <a:pt x="9310" y="3645"/>
                  </a:cubicBezTo>
                  <a:cubicBezTo>
                    <a:pt x="8597" y="3566"/>
                    <a:pt x="7923" y="3526"/>
                    <a:pt x="7250" y="3486"/>
                  </a:cubicBezTo>
                  <a:cubicBezTo>
                    <a:pt x="6933" y="3447"/>
                    <a:pt x="6616" y="3407"/>
                    <a:pt x="6299" y="3328"/>
                  </a:cubicBezTo>
                  <a:cubicBezTo>
                    <a:pt x="6220" y="3328"/>
                    <a:pt x="6141" y="3249"/>
                    <a:pt x="6101" y="3169"/>
                  </a:cubicBezTo>
                  <a:cubicBezTo>
                    <a:pt x="5943" y="2694"/>
                    <a:pt x="5784" y="2179"/>
                    <a:pt x="5626" y="1704"/>
                  </a:cubicBezTo>
                  <a:cubicBezTo>
                    <a:pt x="5507" y="1189"/>
                    <a:pt x="5388" y="595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7082169" y="2801445"/>
              <a:ext cx="694485" cy="669929"/>
            </a:xfrm>
            <a:custGeom>
              <a:avLst/>
              <a:gdLst/>
              <a:ahLst/>
              <a:cxnLst/>
              <a:rect l="l" t="t" r="r" b="b"/>
              <a:pathLst>
                <a:path w="10815" h="10433" extrusionOk="0">
                  <a:moveTo>
                    <a:pt x="5617" y="0"/>
                  </a:moveTo>
                  <a:cubicBezTo>
                    <a:pt x="5498" y="0"/>
                    <a:pt x="5462" y="134"/>
                    <a:pt x="5427" y="205"/>
                  </a:cubicBezTo>
                  <a:cubicBezTo>
                    <a:pt x="5071" y="918"/>
                    <a:pt x="4754" y="1591"/>
                    <a:pt x="4437" y="2304"/>
                  </a:cubicBezTo>
                  <a:cubicBezTo>
                    <a:pt x="4160" y="2779"/>
                    <a:pt x="3882" y="3334"/>
                    <a:pt x="3645" y="3849"/>
                  </a:cubicBezTo>
                  <a:cubicBezTo>
                    <a:pt x="3565" y="3968"/>
                    <a:pt x="3486" y="3968"/>
                    <a:pt x="3367" y="3968"/>
                  </a:cubicBezTo>
                  <a:cubicBezTo>
                    <a:pt x="2734" y="3889"/>
                    <a:pt x="2100" y="3809"/>
                    <a:pt x="1466" y="3770"/>
                  </a:cubicBezTo>
                  <a:lnTo>
                    <a:pt x="317" y="3770"/>
                  </a:lnTo>
                  <a:cubicBezTo>
                    <a:pt x="80" y="3770"/>
                    <a:pt x="0" y="3928"/>
                    <a:pt x="80" y="4166"/>
                  </a:cubicBezTo>
                  <a:cubicBezTo>
                    <a:pt x="119" y="4245"/>
                    <a:pt x="159" y="4324"/>
                    <a:pt x="198" y="4364"/>
                  </a:cubicBezTo>
                  <a:cubicBezTo>
                    <a:pt x="357" y="4522"/>
                    <a:pt x="476" y="4720"/>
                    <a:pt x="634" y="4879"/>
                  </a:cubicBezTo>
                  <a:cubicBezTo>
                    <a:pt x="1109" y="5433"/>
                    <a:pt x="1664" y="5948"/>
                    <a:pt x="2258" y="6384"/>
                  </a:cubicBezTo>
                  <a:lnTo>
                    <a:pt x="2298" y="6384"/>
                  </a:lnTo>
                  <a:lnTo>
                    <a:pt x="2258" y="6345"/>
                  </a:lnTo>
                  <a:lnTo>
                    <a:pt x="2654" y="6345"/>
                  </a:lnTo>
                  <a:cubicBezTo>
                    <a:pt x="2615" y="6265"/>
                    <a:pt x="2575" y="6226"/>
                    <a:pt x="2496" y="6186"/>
                  </a:cubicBezTo>
                  <a:cubicBezTo>
                    <a:pt x="1743" y="5592"/>
                    <a:pt x="1070" y="4958"/>
                    <a:pt x="476" y="4205"/>
                  </a:cubicBezTo>
                  <a:cubicBezTo>
                    <a:pt x="436" y="4166"/>
                    <a:pt x="396" y="4087"/>
                    <a:pt x="357" y="4047"/>
                  </a:cubicBezTo>
                  <a:lnTo>
                    <a:pt x="357" y="4007"/>
                  </a:lnTo>
                  <a:cubicBezTo>
                    <a:pt x="951" y="4047"/>
                    <a:pt x="1506" y="4087"/>
                    <a:pt x="2100" y="4126"/>
                  </a:cubicBezTo>
                  <a:cubicBezTo>
                    <a:pt x="2535" y="4126"/>
                    <a:pt x="2971" y="4205"/>
                    <a:pt x="3447" y="4205"/>
                  </a:cubicBezTo>
                  <a:cubicBezTo>
                    <a:pt x="3478" y="4216"/>
                    <a:pt x="3507" y="4221"/>
                    <a:pt x="3535" y="4221"/>
                  </a:cubicBezTo>
                  <a:cubicBezTo>
                    <a:pt x="3611" y="4221"/>
                    <a:pt x="3676" y="4184"/>
                    <a:pt x="3763" y="4126"/>
                  </a:cubicBezTo>
                  <a:cubicBezTo>
                    <a:pt x="3882" y="3968"/>
                    <a:pt x="4001" y="3809"/>
                    <a:pt x="4080" y="3611"/>
                  </a:cubicBezTo>
                  <a:cubicBezTo>
                    <a:pt x="4516" y="2740"/>
                    <a:pt x="4952" y="1868"/>
                    <a:pt x="5388" y="997"/>
                  </a:cubicBezTo>
                  <a:cubicBezTo>
                    <a:pt x="5467" y="838"/>
                    <a:pt x="5506" y="680"/>
                    <a:pt x="5586" y="521"/>
                  </a:cubicBezTo>
                  <a:cubicBezTo>
                    <a:pt x="5744" y="1076"/>
                    <a:pt x="5863" y="1631"/>
                    <a:pt x="5982" y="2185"/>
                  </a:cubicBezTo>
                  <a:cubicBezTo>
                    <a:pt x="6140" y="2740"/>
                    <a:pt x="6299" y="3215"/>
                    <a:pt x="6457" y="3690"/>
                  </a:cubicBezTo>
                  <a:cubicBezTo>
                    <a:pt x="6497" y="3770"/>
                    <a:pt x="6576" y="3849"/>
                    <a:pt x="6655" y="3889"/>
                  </a:cubicBezTo>
                  <a:cubicBezTo>
                    <a:pt x="6972" y="3928"/>
                    <a:pt x="7289" y="3968"/>
                    <a:pt x="7606" y="4007"/>
                  </a:cubicBezTo>
                  <a:cubicBezTo>
                    <a:pt x="8279" y="4087"/>
                    <a:pt x="8953" y="4126"/>
                    <a:pt x="9666" y="4166"/>
                  </a:cubicBezTo>
                  <a:cubicBezTo>
                    <a:pt x="9864" y="4166"/>
                    <a:pt x="10062" y="4205"/>
                    <a:pt x="10299" y="4245"/>
                  </a:cubicBezTo>
                  <a:lnTo>
                    <a:pt x="10220" y="4364"/>
                  </a:lnTo>
                  <a:cubicBezTo>
                    <a:pt x="9547" y="4998"/>
                    <a:pt x="8834" y="5552"/>
                    <a:pt x="8121" y="6107"/>
                  </a:cubicBezTo>
                  <a:cubicBezTo>
                    <a:pt x="8002" y="6186"/>
                    <a:pt x="7844" y="6265"/>
                    <a:pt x="7725" y="6345"/>
                  </a:cubicBezTo>
                  <a:cubicBezTo>
                    <a:pt x="7289" y="6582"/>
                    <a:pt x="7289" y="6701"/>
                    <a:pt x="7447" y="7097"/>
                  </a:cubicBezTo>
                  <a:cubicBezTo>
                    <a:pt x="7566" y="7374"/>
                    <a:pt x="7725" y="7691"/>
                    <a:pt x="7844" y="8008"/>
                  </a:cubicBezTo>
                  <a:cubicBezTo>
                    <a:pt x="8042" y="8523"/>
                    <a:pt x="8160" y="9078"/>
                    <a:pt x="8279" y="9632"/>
                  </a:cubicBezTo>
                  <a:cubicBezTo>
                    <a:pt x="8319" y="9791"/>
                    <a:pt x="8319" y="9949"/>
                    <a:pt x="8358" y="10147"/>
                  </a:cubicBezTo>
                  <a:cubicBezTo>
                    <a:pt x="7804" y="9989"/>
                    <a:pt x="7329" y="9712"/>
                    <a:pt x="6893" y="9355"/>
                  </a:cubicBezTo>
                  <a:cubicBezTo>
                    <a:pt x="6814" y="9276"/>
                    <a:pt x="6734" y="9197"/>
                    <a:pt x="6616" y="9117"/>
                  </a:cubicBezTo>
                  <a:cubicBezTo>
                    <a:pt x="6101" y="8721"/>
                    <a:pt x="5586" y="8286"/>
                    <a:pt x="5110" y="7850"/>
                  </a:cubicBezTo>
                  <a:lnTo>
                    <a:pt x="4952" y="7969"/>
                  </a:lnTo>
                  <a:cubicBezTo>
                    <a:pt x="5110" y="8167"/>
                    <a:pt x="5308" y="8365"/>
                    <a:pt x="5506" y="8563"/>
                  </a:cubicBezTo>
                  <a:cubicBezTo>
                    <a:pt x="6021" y="9038"/>
                    <a:pt x="6576" y="9474"/>
                    <a:pt x="7130" y="9870"/>
                  </a:cubicBezTo>
                  <a:cubicBezTo>
                    <a:pt x="7447" y="10147"/>
                    <a:pt x="7804" y="10306"/>
                    <a:pt x="8200" y="10425"/>
                  </a:cubicBezTo>
                  <a:cubicBezTo>
                    <a:pt x="8240" y="10430"/>
                    <a:pt x="8276" y="10432"/>
                    <a:pt x="8310" y="10432"/>
                  </a:cubicBezTo>
                  <a:cubicBezTo>
                    <a:pt x="8545" y="10432"/>
                    <a:pt x="8636" y="10311"/>
                    <a:pt x="8636" y="10068"/>
                  </a:cubicBezTo>
                  <a:cubicBezTo>
                    <a:pt x="8636" y="9989"/>
                    <a:pt x="8636" y="9870"/>
                    <a:pt x="8636" y="9791"/>
                  </a:cubicBezTo>
                  <a:cubicBezTo>
                    <a:pt x="8477" y="8721"/>
                    <a:pt x="8121" y="7691"/>
                    <a:pt x="7645" y="6701"/>
                  </a:cubicBezTo>
                  <a:cubicBezTo>
                    <a:pt x="7844" y="6622"/>
                    <a:pt x="8042" y="6503"/>
                    <a:pt x="8200" y="6384"/>
                  </a:cubicBezTo>
                  <a:cubicBezTo>
                    <a:pt x="8834" y="5909"/>
                    <a:pt x="9428" y="5433"/>
                    <a:pt x="10062" y="4918"/>
                  </a:cubicBezTo>
                  <a:cubicBezTo>
                    <a:pt x="10260" y="4720"/>
                    <a:pt x="10498" y="4522"/>
                    <a:pt x="10696" y="4324"/>
                  </a:cubicBezTo>
                  <a:cubicBezTo>
                    <a:pt x="10735" y="4285"/>
                    <a:pt x="10814" y="4166"/>
                    <a:pt x="10814" y="4126"/>
                  </a:cubicBezTo>
                  <a:cubicBezTo>
                    <a:pt x="10775" y="4047"/>
                    <a:pt x="10696" y="4007"/>
                    <a:pt x="10616" y="4007"/>
                  </a:cubicBezTo>
                  <a:cubicBezTo>
                    <a:pt x="10101" y="3928"/>
                    <a:pt x="9586" y="3849"/>
                    <a:pt x="9032" y="3809"/>
                  </a:cubicBezTo>
                  <a:cubicBezTo>
                    <a:pt x="8279" y="3730"/>
                    <a:pt x="7566" y="3690"/>
                    <a:pt x="6774" y="3651"/>
                  </a:cubicBezTo>
                  <a:cubicBezTo>
                    <a:pt x="6695" y="3453"/>
                    <a:pt x="6576" y="3215"/>
                    <a:pt x="6536" y="2977"/>
                  </a:cubicBezTo>
                  <a:cubicBezTo>
                    <a:pt x="6299" y="2066"/>
                    <a:pt x="6101" y="1155"/>
                    <a:pt x="5863" y="244"/>
                  </a:cubicBezTo>
                  <a:cubicBezTo>
                    <a:pt x="5823" y="165"/>
                    <a:pt x="5744" y="46"/>
                    <a:pt x="5665" y="7"/>
                  </a:cubicBezTo>
                  <a:cubicBezTo>
                    <a:pt x="5648" y="2"/>
                    <a:pt x="5632" y="0"/>
                    <a:pt x="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7550152" y="3119810"/>
              <a:ext cx="91635" cy="58562"/>
            </a:xfrm>
            <a:custGeom>
              <a:avLst/>
              <a:gdLst/>
              <a:ahLst/>
              <a:cxnLst/>
              <a:rect l="l" t="t" r="r" b="b"/>
              <a:pathLst>
                <a:path w="1427" h="912" extrusionOk="0">
                  <a:moveTo>
                    <a:pt x="1387" y="0"/>
                  </a:moveTo>
                  <a:cubicBezTo>
                    <a:pt x="1269" y="40"/>
                    <a:pt x="1150" y="79"/>
                    <a:pt x="1070" y="119"/>
                  </a:cubicBezTo>
                  <a:cubicBezTo>
                    <a:pt x="714" y="317"/>
                    <a:pt x="397" y="555"/>
                    <a:pt x="41" y="753"/>
                  </a:cubicBezTo>
                  <a:cubicBezTo>
                    <a:pt x="1" y="792"/>
                    <a:pt x="1" y="832"/>
                    <a:pt x="1" y="872"/>
                  </a:cubicBezTo>
                  <a:cubicBezTo>
                    <a:pt x="41" y="911"/>
                    <a:pt x="80" y="911"/>
                    <a:pt x="120" y="911"/>
                  </a:cubicBezTo>
                  <a:cubicBezTo>
                    <a:pt x="199" y="911"/>
                    <a:pt x="318" y="872"/>
                    <a:pt x="437" y="832"/>
                  </a:cubicBezTo>
                  <a:cubicBezTo>
                    <a:pt x="714" y="634"/>
                    <a:pt x="991" y="436"/>
                    <a:pt x="1308" y="238"/>
                  </a:cubicBezTo>
                  <a:cubicBezTo>
                    <a:pt x="1348" y="198"/>
                    <a:pt x="1387" y="119"/>
                    <a:pt x="1427" y="79"/>
                  </a:cubicBezTo>
                  <a:cubicBezTo>
                    <a:pt x="1427" y="40"/>
                    <a:pt x="1387" y="4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7519650" y="3343590"/>
              <a:ext cx="53491" cy="50985"/>
            </a:xfrm>
            <a:custGeom>
              <a:avLst/>
              <a:gdLst/>
              <a:ahLst/>
              <a:cxnLst/>
              <a:rect l="l" t="t" r="r" b="b"/>
              <a:pathLst>
                <a:path w="833" h="794" extrusionOk="0">
                  <a:moveTo>
                    <a:pt x="1" y="1"/>
                  </a:moveTo>
                  <a:lnTo>
                    <a:pt x="1" y="159"/>
                  </a:lnTo>
                  <a:cubicBezTo>
                    <a:pt x="119" y="318"/>
                    <a:pt x="238" y="476"/>
                    <a:pt x="357" y="595"/>
                  </a:cubicBezTo>
                  <a:lnTo>
                    <a:pt x="436" y="674"/>
                  </a:lnTo>
                  <a:cubicBezTo>
                    <a:pt x="516" y="714"/>
                    <a:pt x="555" y="754"/>
                    <a:pt x="634" y="793"/>
                  </a:cubicBezTo>
                  <a:cubicBezTo>
                    <a:pt x="674" y="793"/>
                    <a:pt x="753" y="793"/>
                    <a:pt x="832" y="754"/>
                  </a:cubicBezTo>
                  <a:cubicBezTo>
                    <a:pt x="753" y="674"/>
                    <a:pt x="753" y="635"/>
                    <a:pt x="714" y="595"/>
                  </a:cubicBezTo>
                  <a:cubicBezTo>
                    <a:pt x="555" y="437"/>
                    <a:pt x="436" y="239"/>
                    <a:pt x="278" y="80"/>
                  </a:cubicBezTo>
                  <a:cubicBezTo>
                    <a:pt x="238" y="41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7529860" y="3124561"/>
              <a:ext cx="33071" cy="30886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84" y="1"/>
                  </a:moveTo>
                  <a:cubicBezTo>
                    <a:pt x="339" y="1"/>
                    <a:pt x="0" y="212"/>
                    <a:pt x="0" y="322"/>
                  </a:cubicBezTo>
                  <a:cubicBezTo>
                    <a:pt x="0" y="401"/>
                    <a:pt x="79" y="441"/>
                    <a:pt x="119" y="481"/>
                  </a:cubicBezTo>
                  <a:cubicBezTo>
                    <a:pt x="277" y="481"/>
                    <a:pt x="515" y="203"/>
                    <a:pt x="515" y="5"/>
                  </a:cubicBezTo>
                  <a:cubicBezTo>
                    <a:pt x="506" y="2"/>
                    <a:pt x="495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7499295" y="3269874"/>
              <a:ext cx="61133" cy="55993"/>
            </a:xfrm>
            <a:custGeom>
              <a:avLst/>
              <a:gdLst/>
              <a:ahLst/>
              <a:cxnLst/>
              <a:rect l="l" t="t" r="r" b="b"/>
              <a:pathLst>
                <a:path w="952" h="872" extrusionOk="0">
                  <a:moveTo>
                    <a:pt x="120" y="0"/>
                  </a:moveTo>
                  <a:cubicBezTo>
                    <a:pt x="80" y="0"/>
                    <a:pt x="40" y="0"/>
                    <a:pt x="1" y="40"/>
                  </a:cubicBezTo>
                  <a:cubicBezTo>
                    <a:pt x="1" y="79"/>
                    <a:pt x="1" y="119"/>
                    <a:pt x="1" y="159"/>
                  </a:cubicBezTo>
                  <a:cubicBezTo>
                    <a:pt x="238" y="357"/>
                    <a:pt x="397" y="555"/>
                    <a:pt x="595" y="753"/>
                  </a:cubicBezTo>
                  <a:cubicBezTo>
                    <a:pt x="634" y="753"/>
                    <a:pt x="634" y="753"/>
                    <a:pt x="674" y="792"/>
                  </a:cubicBezTo>
                  <a:cubicBezTo>
                    <a:pt x="753" y="832"/>
                    <a:pt x="833" y="832"/>
                    <a:pt x="912" y="872"/>
                  </a:cubicBezTo>
                  <a:lnTo>
                    <a:pt x="951" y="792"/>
                  </a:lnTo>
                  <a:cubicBezTo>
                    <a:pt x="753" y="515"/>
                    <a:pt x="555" y="278"/>
                    <a:pt x="318" y="79"/>
                  </a:cubicBezTo>
                  <a:cubicBezTo>
                    <a:pt x="238" y="40"/>
                    <a:pt x="19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7430652" y="3273791"/>
              <a:ext cx="71279" cy="59718"/>
            </a:xfrm>
            <a:custGeom>
              <a:avLst/>
              <a:gdLst/>
              <a:ahLst/>
              <a:cxnLst/>
              <a:rect l="l" t="t" r="r" b="b"/>
              <a:pathLst>
                <a:path w="1110" h="930" extrusionOk="0">
                  <a:moveTo>
                    <a:pt x="179" y="1"/>
                  </a:moveTo>
                  <a:cubicBezTo>
                    <a:pt x="167" y="1"/>
                    <a:pt x="159" y="5"/>
                    <a:pt x="159" y="18"/>
                  </a:cubicBezTo>
                  <a:cubicBezTo>
                    <a:pt x="159" y="18"/>
                    <a:pt x="40" y="18"/>
                    <a:pt x="40" y="58"/>
                  </a:cubicBezTo>
                  <a:cubicBezTo>
                    <a:pt x="0" y="98"/>
                    <a:pt x="40" y="177"/>
                    <a:pt x="79" y="217"/>
                  </a:cubicBezTo>
                  <a:cubicBezTo>
                    <a:pt x="277" y="375"/>
                    <a:pt x="476" y="573"/>
                    <a:pt x="674" y="731"/>
                  </a:cubicBezTo>
                  <a:cubicBezTo>
                    <a:pt x="792" y="811"/>
                    <a:pt x="911" y="890"/>
                    <a:pt x="1070" y="930"/>
                  </a:cubicBezTo>
                  <a:lnTo>
                    <a:pt x="1109" y="890"/>
                  </a:lnTo>
                  <a:cubicBezTo>
                    <a:pt x="872" y="533"/>
                    <a:pt x="555" y="256"/>
                    <a:pt x="238" y="18"/>
                  </a:cubicBezTo>
                  <a:cubicBezTo>
                    <a:pt x="238" y="18"/>
                    <a:pt x="20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7367017" y="2982460"/>
              <a:ext cx="50987" cy="94136"/>
            </a:xfrm>
            <a:custGeom>
              <a:avLst/>
              <a:gdLst/>
              <a:ahLst/>
              <a:cxnLst/>
              <a:rect l="l" t="t" r="r" b="b"/>
              <a:pathLst>
                <a:path w="794" h="1466" extrusionOk="0">
                  <a:moveTo>
                    <a:pt x="714" y="0"/>
                  </a:moveTo>
                  <a:cubicBezTo>
                    <a:pt x="714" y="0"/>
                    <a:pt x="635" y="0"/>
                    <a:pt x="595" y="40"/>
                  </a:cubicBezTo>
                  <a:cubicBezTo>
                    <a:pt x="555" y="79"/>
                    <a:pt x="555" y="119"/>
                    <a:pt x="516" y="158"/>
                  </a:cubicBezTo>
                  <a:cubicBezTo>
                    <a:pt x="357" y="475"/>
                    <a:pt x="199" y="753"/>
                    <a:pt x="80" y="1070"/>
                  </a:cubicBezTo>
                  <a:cubicBezTo>
                    <a:pt x="40" y="1188"/>
                    <a:pt x="1" y="1307"/>
                    <a:pt x="40" y="1466"/>
                  </a:cubicBezTo>
                  <a:lnTo>
                    <a:pt x="120" y="1466"/>
                  </a:lnTo>
                  <a:cubicBezTo>
                    <a:pt x="199" y="1386"/>
                    <a:pt x="239" y="1307"/>
                    <a:pt x="318" y="1228"/>
                  </a:cubicBezTo>
                  <a:cubicBezTo>
                    <a:pt x="437" y="951"/>
                    <a:pt x="555" y="713"/>
                    <a:pt x="674" y="436"/>
                  </a:cubicBezTo>
                  <a:cubicBezTo>
                    <a:pt x="714" y="357"/>
                    <a:pt x="753" y="238"/>
                    <a:pt x="793" y="158"/>
                  </a:cubicBezTo>
                  <a:cubicBezTo>
                    <a:pt x="793" y="119"/>
                    <a:pt x="753" y="4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7153381" y="3208808"/>
              <a:ext cx="256988" cy="293836"/>
            </a:xfrm>
            <a:custGeom>
              <a:avLst/>
              <a:gdLst/>
              <a:ahLst/>
              <a:cxnLst/>
              <a:rect l="l" t="t" r="r" b="b"/>
              <a:pathLst>
                <a:path w="4002" h="4576" extrusionOk="0">
                  <a:moveTo>
                    <a:pt x="1110" y="1"/>
                  </a:moveTo>
                  <a:lnTo>
                    <a:pt x="1189" y="80"/>
                  </a:lnTo>
                  <a:cubicBezTo>
                    <a:pt x="1268" y="199"/>
                    <a:pt x="1387" y="357"/>
                    <a:pt x="1347" y="397"/>
                  </a:cubicBezTo>
                  <a:cubicBezTo>
                    <a:pt x="1030" y="1387"/>
                    <a:pt x="713" y="2338"/>
                    <a:pt x="357" y="3288"/>
                  </a:cubicBezTo>
                  <a:cubicBezTo>
                    <a:pt x="278" y="3566"/>
                    <a:pt x="159" y="3843"/>
                    <a:pt x="40" y="4120"/>
                  </a:cubicBezTo>
                  <a:cubicBezTo>
                    <a:pt x="0" y="4279"/>
                    <a:pt x="40" y="4437"/>
                    <a:pt x="159" y="4516"/>
                  </a:cubicBezTo>
                  <a:cubicBezTo>
                    <a:pt x="218" y="4556"/>
                    <a:pt x="288" y="4576"/>
                    <a:pt x="357" y="4576"/>
                  </a:cubicBezTo>
                  <a:cubicBezTo>
                    <a:pt x="426" y="4576"/>
                    <a:pt x="496" y="4556"/>
                    <a:pt x="555" y="4516"/>
                  </a:cubicBezTo>
                  <a:cubicBezTo>
                    <a:pt x="793" y="4358"/>
                    <a:pt x="1030" y="4199"/>
                    <a:pt x="1228" y="4041"/>
                  </a:cubicBezTo>
                  <a:cubicBezTo>
                    <a:pt x="1862" y="3486"/>
                    <a:pt x="2456" y="2932"/>
                    <a:pt x="3090" y="2377"/>
                  </a:cubicBezTo>
                  <a:cubicBezTo>
                    <a:pt x="3328" y="2100"/>
                    <a:pt x="3605" y="1862"/>
                    <a:pt x="3843" y="1625"/>
                  </a:cubicBezTo>
                  <a:lnTo>
                    <a:pt x="4001" y="1506"/>
                  </a:lnTo>
                  <a:lnTo>
                    <a:pt x="4001" y="1466"/>
                  </a:lnTo>
                  <a:cubicBezTo>
                    <a:pt x="4001" y="1427"/>
                    <a:pt x="3962" y="1308"/>
                    <a:pt x="3922" y="1308"/>
                  </a:cubicBezTo>
                  <a:cubicBezTo>
                    <a:pt x="3899" y="1296"/>
                    <a:pt x="3876" y="1291"/>
                    <a:pt x="3852" y="1291"/>
                  </a:cubicBezTo>
                  <a:cubicBezTo>
                    <a:pt x="3796" y="1291"/>
                    <a:pt x="3740" y="1319"/>
                    <a:pt x="3684" y="1347"/>
                  </a:cubicBezTo>
                  <a:cubicBezTo>
                    <a:pt x="3605" y="1387"/>
                    <a:pt x="3526" y="1466"/>
                    <a:pt x="3447" y="1545"/>
                  </a:cubicBezTo>
                  <a:cubicBezTo>
                    <a:pt x="2734" y="2179"/>
                    <a:pt x="2060" y="2853"/>
                    <a:pt x="1347" y="3526"/>
                  </a:cubicBezTo>
                  <a:cubicBezTo>
                    <a:pt x="1030" y="3803"/>
                    <a:pt x="713" y="4001"/>
                    <a:pt x="397" y="4279"/>
                  </a:cubicBezTo>
                  <a:lnTo>
                    <a:pt x="317" y="4199"/>
                  </a:lnTo>
                  <a:cubicBezTo>
                    <a:pt x="317" y="4160"/>
                    <a:pt x="357" y="4081"/>
                    <a:pt x="397" y="4001"/>
                  </a:cubicBezTo>
                  <a:cubicBezTo>
                    <a:pt x="634" y="3368"/>
                    <a:pt x="872" y="2734"/>
                    <a:pt x="1110" y="2060"/>
                  </a:cubicBezTo>
                  <a:cubicBezTo>
                    <a:pt x="1347" y="1545"/>
                    <a:pt x="1545" y="991"/>
                    <a:pt x="1625" y="436"/>
                  </a:cubicBezTo>
                  <a:cubicBezTo>
                    <a:pt x="1625" y="317"/>
                    <a:pt x="1664" y="159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7260231" y="3094317"/>
              <a:ext cx="99276" cy="25557"/>
            </a:xfrm>
            <a:custGeom>
              <a:avLst/>
              <a:gdLst/>
              <a:ahLst/>
              <a:cxnLst/>
              <a:rect l="l" t="t" r="r" b="b"/>
              <a:pathLst>
                <a:path w="1546" h="398" extrusionOk="0">
                  <a:moveTo>
                    <a:pt x="159" y="1"/>
                  </a:moveTo>
                  <a:cubicBezTo>
                    <a:pt x="79" y="1"/>
                    <a:pt x="40" y="80"/>
                    <a:pt x="0" y="120"/>
                  </a:cubicBezTo>
                  <a:cubicBezTo>
                    <a:pt x="0" y="159"/>
                    <a:pt x="40" y="199"/>
                    <a:pt x="119" y="239"/>
                  </a:cubicBezTo>
                  <a:cubicBezTo>
                    <a:pt x="119" y="278"/>
                    <a:pt x="159" y="278"/>
                    <a:pt x="198" y="278"/>
                  </a:cubicBezTo>
                  <a:cubicBezTo>
                    <a:pt x="555" y="318"/>
                    <a:pt x="911" y="357"/>
                    <a:pt x="1268" y="397"/>
                  </a:cubicBezTo>
                  <a:cubicBezTo>
                    <a:pt x="1347" y="397"/>
                    <a:pt x="1426" y="318"/>
                    <a:pt x="1545" y="278"/>
                  </a:cubicBezTo>
                  <a:cubicBezTo>
                    <a:pt x="1545" y="239"/>
                    <a:pt x="1545" y="199"/>
                    <a:pt x="1545" y="199"/>
                  </a:cubicBezTo>
                  <a:lnTo>
                    <a:pt x="753" y="80"/>
                  </a:lnTo>
                  <a:cubicBezTo>
                    <a:pt x="555" y="80"/>
                    <a:pt x="357" y="4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7229666" y="3137597"/>
              <a:ext cx="73847" cy="20420"/>
            </a:xfrm>
            <a:custGeom>
              <a:avLst/>
              <a:gdLst/>
              <a:ahLst/>
              <a:cxnLst/>
              <a:rect l="l" t="t" r="r" b="b"/>
              <a:pathLst>
                <a:path w="1150" h="318" extrusionOk="0">
                  <a:moveTo>
                    <a:pt x="397" y="0"/>
                  </a:moveTo>
                  <a:lnTo>
                    <a:pt x="397" y="40"/>
                  </a:lnTo>
                  <a:lnTo>
                    <a:pt x="120" y="40"/>
                  </a:lnTo>
                  <a:cubicBezTo>
                    <a:pt x="80" y="40"/>
                    <a:pt x="40" y="80"/>
                    <a:pt x="1" y="119"/>
                  </a:cubicBezTo>
                  <a:cubicBezTo>
                    <a:pt x="1" y="119"/>
                    <a:pt x="1" y="198"/>
                    <a:pt x="80" y="198"/>
                  </a:cubicBezTo>
                  <a:cubicBezTo>
                    <a:pt x="120" y="238"/>
                    <a:pt x="159" y="238"/>
                    <a:pt x="238" y="278"/>
                  </a:cubicBezTo>
                  <a:cubicBezTo>
                    <a:pt x="476" y="278"/>
                    <a:pt x="714" y="317"/>
                    <a:pt x="991" y="317"/>
                  </a:cubicBezTo>
                  <a:cubicBezTo>
                    <a:pt x="1031" y="317"/>
                    <a:pt x="1070" y="278"/>
                    <a:pt x="1150" y="278"/>
                  </a:cubicBezTo>
                  <a:cubicBezTo>
                    <a:pt x="1070" y="198"/>
                    <a:pt x="1070" y="119"/>
                    <a:pt x="991" y="119"/>
                  </a:cubicBezTo>
                  <a:cubicBezTo>
                    <a:pt x="793" y="80"/>
                    <a:pt x="595" y="4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7181378" y="3091813"/>
              <a:ext cx="45850" cy="22924"/>
            </a:xfrm>
            <a:custGeom>
              <a:avLst/>
              <a:gdLst/>
              <a:ahLst/>
              <a:cxnLst/>
              <a:rect l="l" t="t" r="r" b="b"/>
              <a:pathLst>
                <a:path w="714" h="357" extrusionOk="0">
                  <a:moveTo>
                    <a:pt x="198" y="0"/>
                  </a:moveTo>
                  <a:cubicBezTo>
                    <a:pt x="159" y="0"/>
                    <a:pt x="79" y="40"/>
                    <a:pt x="40" y="40"/>
                  </a:cubicBezTo>
                  <a:cubicBezTo>
                    <a:pt x="0" y="80"/>
                    <a:pt x="79" y="159"/>
                    <a:pt x="119" y="159"/>
                  </a:cubicBezTo>
                  <a:cubicBezTo>
                    <a:pt x="277" y="238"/>
                    <a:pt x="396" y="278"/>
                    <a:pt x="555" y="357"/>
                  </a:cubicBezTo>
                  <a:lnTo>
                    <a:pt x="713" y="278"/>
                  </a:lnTo>
                  <a:cubicBezTo>
                    <a:pt x="674" y="198"/>
                    <a:pt x="674" y="159"/>
                    <a:pt x="634" y="119"/>
                  </a:cubicBezTo>
                  <a:cubicBezTo>
                    <a:pt x="476" y="80"/>
                    <a:pt x="317" y="4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7537758" y="2894168"/>
              <a:ext cx="103579" cy="89833"/>
            </a:xfrm>
            <a:custGeom>
              <a:avLst/>
              <a:gdLst/>
              <a:ahLst/>
              <a:cxnLst/>
              <a:rect l="l" t="t" r="r" b="b"/>
              <a:pathLst>
                <a:path w="1613" h="1399" extrusionOk="0">
                  <a:moveTo>
                    <a:pt x="1265" y="0"/>
                  </a:moveTo>
                  <a:cubicBezTo>
                    <a:pt x="1209" y="0"/>
                    <a:pt x="1152" y="20"/>
                    <a:pt x="1105" y="68"/>
                  </a:cubicBezTo>
                  <a:lnTo>
                    <a:pt x="154" y="1018"/>
                  </a:lnTo>
                  <a:cubicBezTo>
                    <a:pt x="0" y="1172"/>
                    <a:pt x="157" y="1398"/>
                    <a:pt x="347" y="1398"/>
                  </a:cubicBezTo>
                  <a:cubicBezTo>
                    <a:pt x="401" y="1398"/>
                    <a:pt x="458" y="1380"/>
                    <a:pt x="511" y="1335"/>
                  </a:cubicBezTo>
                  <a:lnTo>
                    <a:pt x="1462" y="385"/>
                  </a:lnTo>
                  <a:cubicBezTo>
                    <a:pt x="1612" y="204"/>
                    <a:pt x="1442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7519650" y="2829442"/>
              <a:ext cx="52785" cy="70056"/>
            </a:xfrm>
            <a:custGeom>
              <a:avLst/>
              <a:gdLst/>
              <a:ahLst/>
              <a:cxnLst/>
              <a:rect l="l" t="t" r="r" b="b"/>
              <a:pathLst>
                <a:path w="822" h="1091" extrusionOk="0">
                  <a:moveTo>
                    <a:pt x="464" y="0"/>
                  </a:moveTo>
                  <a:cubicBezTo>
                    <a:pt x="392" y="0"/>
                    <a:pt x="330" y="36"/>
                    <a:pt x="317" y="125"/>
                  </a:cubicBezTo>
                  <a:cubicBezTo>
                    <a:pt x="238" y="323"/>
                    <a:pt x="119" y="561"/>
                    <a:pt x="40" y="759"/>
                  </a:cubicBezTo>
                  <a:cubicBezTo>
                    <a:pt x="1" y="878"/>
                    <a:pt x="40" y="997"/>
                    <a:pt x="159" y="1076"/>
                  </a:cubicBezTo>
                  <a:cubicBezTo>
                    <a:pt x="189" y="1086"/>
                    <a:pt x="218" y="1091"/>
                    <a:pt x="248" y="1091"/>
                  </a:cubicBezTo>
                  <a:cubicBezTo>
                    <a:pt x="335" y="1091"/>
                    <a:pt x="417" y="1046"/>
                    <a:pt x="476" y="957"/>
                  </a:cubicBezTo>
                  <a:cubicBezTo>
                    <a:pt x="555" y="759"/>
                    <a:pt x="634" y="521"/>
                    <a:pt x="714" y="323"/>
                  </a:cubicBezTo>
                  <a:cubicBezTo>
                    <a:pt x="821" y="162"/>
                    <a:pt x="618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7631445" y="2945538"/>
              <a:ext cx="102359" cy="56058"/>
            </a:xfrm>
            <a:custGeom>
              <a:avLst/>
              <a:gdLst/>
              <a:ahLst/>
              <a:cxnLst/>
              <a:rect l="l" t="t" r="r" b="b"/>
              <a:pathLst>
                <a:path w="1594" h="873" extrusionOk="0">
                  <a:moveTo>
                    <a:pt x="1273" y="0"/>
                  </a:moveTo>
                  <a:cubicBezTo>
                    <a:pt x="1246" y="0"/>
                    <a:pt x="1219" y="6"/>
                    <a:pt x="1191" y="20"/>
                  </a:cubicBezTo>
                  <a:cubicBezTo>
                    <a:pt x="874" y="179"/>
                    <a:pt x="597" y="298"/>
                    <a:pt x="280" y="417"/>
                  </a:cubicBezTo>
                  <a:cubicBezTo>
                    <a:pt x="0" y="521"/>
                    <a:pt x="121" y="873"/>
                    <a:pt x="344" y="873"/>
                  </a:cubicBezTo>
                  <a:cubicBezTo>
                    <a:pt x="374" y="873"/>
                    <a:pt x="406" y="866"/>
                    <a:pt x="438" y="852"/>
                  </a:cubicBezTo>
                  <a:cubicBezTo>
                    <a:pt x="716" y="733"/>
                    <a:pt x="1032" y="615"/>
                    <a:pt x="1349" y="456"/>
                  </a:cubicBezTo>
                  <a:cubicBezTo>
                    <a:pt x="1594" y="351"/>
                    <a:pt x="1469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7188698" y="2874390"/>
              <a:ext cx="89002" cy="101648"/>
            </a:xfrm>
            <a:custGeom>
              <a:avLst/>
              <a:gdLst/>
              <a:ahLst/>
              <a:cxnLst/>
              <a:rect l="l" t="t" r="r" b="b"/>
              <a:pathLst>
                <a:path w="1386" h="1583" extrusionOk="0">
                  <a:moveTo>
                    <a:pt x="290" y="0"/>
                  </a:moveTo>
                  <a:cubicBezTo>
                    <a:pt x="134" y="0"/>
                    <a:pt x="0" y="168"/>
                    <a:pt x="84" y="336"/>
                  </a:cubicBezTo>
                  <a:lnTo>
                    <a:pt x="876" y="1485"/>
                  </a:lnTo>
                  <a:cubicBezTo>
                    <a:pt x="934" y="1553"/>
                    <a:pt x="1004" y="1582"/>
                    <a:pt x="1071" y="1582"/>
                  </a:cubicBezTo>
                  <a:cubicBezTo>
                    <a:pt x="1237" y="1582"/>
                    <a:pt x="1385" y="1405"/>
                    <a:pt x="1273" y="1208"/>
                  </a:cubicBezTo>
                  <a:lnTo>
                    <a:pt x="480" y="99"/>
                  </a:lnTo>
                  <a:cubicBezTo>
                    <a:pt x="422" y="29"/>
                    <a:pt x="35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7286751" y="2832139"/>
              <a:ext cx="40969" cy="92209"/>
            </a:xfrm>
            <a:custGeom>
              <a:avLst/>
              <a:gdLst/>
              <a:ahLst/>
              <a:cxnLst/>
              <a:rect l="l" t="t" r="r" b="b"/>
              <a:pathLst>
                <a:path w="638" h="1436" extrusionOk="0">
                  <a:moveTo>
                    <a:pt x="259" y="0"/>
                  </a:moveTo>
                  <a:cubicBezTo>
                    <a:pt x="128" y="0"/>
                    <a:pt x="1" y="103"/>
                    <a:pt x="23" y="281"/>
                  </a:cubicBezTo>
                  <a:cubicBezTo>
                    <a:pt x="23" y="598"/>
                    <a:pt x="62" y="915"/>
                    <a:pt x="142" y="1232"/>
                  </a:cubicBezTo>
                  <a:cubicBezTo>
                    <a:pt x="161" y="1366"/>
                    <a:pt x="282" y="1435"/>
                    <a:pt x="397" y="1435"/>
                  </a:cubicBezTo>
                  <a:cubicBezTo>
                    <a:pt x="521" y="1435"/>
                    <a:pt x="638" y="1356"/>
                    <a:pt x="617" y="1192"/>
                  </a:cubicBezTo>
                  <a:cubicBezTo>
                    <a:pt x="538" y="875"/>
                    <a:pt x="498" y="558"/>
                    <a:pt x="498" y="202"/>
                  </a:cubicBezTo>
                  <a:cubicBezTo>
                    <a:pt x="463" y="63"/>
                    <a:pt x="36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7089810" y="2949390"/>
              <a:ext cx="116165" cy="45976"/>
            </a:xfrm>
            <a:custGeom>
              <a:avLst/>
              <a:gdLst/>
              <a:ahLst/>
              <a:cxnLst/>
              <a:rect l="l" t="t" r="r" b="b"/>
              <a:pathLst>
                <a:path w="1809" h="716" extrusionOk="0">
                  <a:moveTo>
                    <a:pt x="357" y="0"/>
                  </a:moveTo>
                  <a:cubicBezTo>
                    <a:pt x="79" y="0"/>
                    <a:pt x="0" y="396"/>
                    <a:pt x="238" y="475"/>
                  </a:cubicBezTo>
                  <a:lnTo>
                    <a:pt x="1426" y="713"/>
                  </a:lnTo>
                  <a:cubicBezTo>
                    <a:pt x="1438" y="715"/>
                    <a:pt x="1450" y="716"/>
                    <a:pt x="1461" y="716"/>
                  </a:cubicBezTo>
                  <a:cubicBezTo>
                    <a:pt x="1713" y="716"/>
                    <a:pt x="1809" y="315"/>
                    <a:pt x="1505" y="277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7071510" y="3237832"/>
              <a:ext cx="128173" cy="69028"/>
            </a:xfrm>
            <a:custGeom>
              <a:avLst/>
              <a:gdLst/>
              <a:ahLst/>
              <a:cxnLst/>
              <a:rect l="l" t="t" r="r" b="b"/>
              <a:pathLst>
                <a:path w="1996" h="1075" extrusionOk="0">
                  <a:moveTo>
                    <a:pt x="1625" y="0"/>
                  </a:moveTo>
                  <a:cubicBezTo>
                    <a:pt x="1589" y="0"/>
                    <a:pt x="1552" y="7"/>
                    <a:pt x="1513" y="24"/>
                  </a:cubicBezTo>
                  <a:cubicBezTo>
                    <a:pt x="1117" y="262"/>
                    <a:pt x="681" y="460"/>
                    <a:pt x="246" y="618"/>
                  </a:cubicBezTo>
                  <a:cubicBezTo>
                    <a:pt x="1" y="723"/>
                    <a:pt x="95" y="1074"/>
                    <a:pt x="311" y="1074"/>
                  </a:cubicBezTo>
                  <a:cubicBezTo>
                    <a:pt x="340" y="1074"/>
                    <a:pt x="371" y="1068"/>
                    <a:pt x="404" y="1054"/>
                  </a:cubicBezTo>
                  <a:cubicBezTo>
                    <a:pt x="879" y="856"/>
                    <a:pt x="1315" y="658"/>
                    <a:pt x="1790" y="420"/>
                  </a:cubicBezTo>
                  <a:cubicBezTo>
                    <a:pt x="1995" y="284"/>
                    <a:pt x="1847" y="0"/>
                    <a:pt x="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7047366" y="3193397"/>
              <a:ext cx="87397" cy="38528"/>
            </a:xfrm>
            <a:custGeom>
              <a:avLst/>
              <a:gdLst/>
              <a:ahLst/>
              <a:cxnLst/>
              <a:rect l="l" t="t" r="r" b="b"/>
              <a:pathLst>
                <a:path w="1361" h="600" extrusionOk="0">
                  <a:moveTo>
                    <a:pt x="1092" y="0"/>
                  </a:moveTo>
                  <a:cubicBezTo>
                    <a:pt x="1081" y="0"/>
                    <a:pt x="1069" y="1"/>
                    <a:pt x="1057" y="3"/>
                  </a:cubicBezTo>
                  <a:lnTo>
                    <a:pt x="305" y="122"/>
                  </a:lnTo>
                  <a:cubicBezTo>
                    <a:pt x="0" y="160"/>
                    <a:pt x="25" y="599"/>
                    <a:pt x="308" y="599"/>
                  </a:cubicBezTo>
                  <a:cubicBezTo>
                    <a:pt x="319" y="599"/>
                    <a:pt x="332" y="599"/>
                    <a:pt x="344" y="597"/>
                  </a:cubicBezTo>
                  <a:lnTo>
                    <a:pt x="1057" y="478"/>
                  </a:lnTo>
                  <a:cubicBezTo>
                    <a:pt x="1360" y="402"/>
                    <a:pt x="1337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7100662" y="3313859"/>
              <a:ext cx="80076" cy="81036"/>
            </a:xfrm>
            <a:custGeom>
              <a:avLst/>
              <a:gdLst/>
              <a:ahLst/>
              <a:cxnLst/>
              <a:rect l="l" t="t" r="r" b="b"/>
              <a:pathLst>
                <a:path w="1247" h="1262" extrusionOk="0">
                  <a:moveTo>
                    <a:pt x="923" y="0"/>
                  </a:moveTo>
                  <a:cubicBezTo>
                    <a:pt x="850" y="0"/>
                    <a:pt x="780" y="32"/>
                    <a:pt x="742" y="107"/>
                  </a:cubicBezTo>
                  <a:cubicBezTo>
                    <a:pt x="544" y="385"/>
                    <a:pt x="386" y="662"/>
                    <a:pt x="148" y="900"/>
                  </a:cubicBezTo>
                  <a:cubicBezTo>
                    <a:pt x="0" y="1048"/>
                    <a:pt x="161" y="1262"/>
                    <a:pt x="335" y="1262"/>
                  </a:cubicBezTo>
                  <a:cubicBezTo>
                    <a:pt x="394" y="1262"/>
                    <a:pt x="454" y="1237"/>
                    <a:pt x="505" y="1177"/>
                  </a:cubicBezTo>
                  <a:cubicBezTo>
                    <a:pt x="742" y="900"/>
                    <a:pt x="980" y="622"/>
                    <a:pt x="1138" y="306"/>
                  </a:cubicBezTo>
                  <a:cubicBezTo>
                    <a:pt x="1246" y="144"/>
                    <a:pt x="1079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7392445" y="3384878"/>
              <a:ext cx="35704" cy="108326"/>
            </a:xfrm>
            <a:custGeom>
              <a:avLst/>
              <a:gdLst/>
              <a:ahLst/>
              <a:cxnLst/>
              <a:rect l="l" t="t" r="r" b="b"/>
              <a:pathLst>
                <a:path w="556" h="1687" extrusionOk="0">
                  <a:moveTo>
                    <a:pt x="262" y="1"/>
                  </a:moveTo>
                  <a:cubicBezTo>
                    <a:pt x="146" y="1"/>
                    <a:pt x="22" y="81"/>
                    <a:pt x="1" y="229"/>
                  </a:cubicBezTo>
                  <a:cubicBezTo>
                    <a:pt x="41" y="626"/>
                    <a:pt x="80" y="1061"/>
                    <a:pt x="80" y="1497"/>
                  </a:cubicBezTo>
                  <a:cubicBezTo>
                    <a:pt x="99" y="1626"/>
                    <a:pt x="194" y="1686"/>
                    <a:pt x="295" y="1686"/>
                  </a:cubicBezTo>
                  <a:cubicBezTo>
                    <a:pt x="411" y="1686"/>
                    <a:pt x="534" y="1606"/>
                    <a:pt x="556" y="1457"/>
                  </a:cubicBezTo>
                  <a:cubicBezTo>
                    <a:pt x="556" y="1022"/>
                    <a:pt x="476" y="626"/>
                    <a:pt x="476" y="190"/>
                  </a:cubicBezTo>
                  <a:cubicBezTo>
                    <a:pt x="458" y="61"/>
                    <a:pt x="36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7299080" y="3429185"/>
              <a:ext cx="57793" cy="85852"/>
            </a:xfrm>
            <a:custGeom>
              <a:avLst/>
              <a:gdLst/>
              <a:ahLst/>
              <a:cxnLst/>
              <a:rect l="l" t="t" r="r" b="b"/>
              <a:pathLst>
                <a:path w="900" h="1337" extrusionOk="0">
                  <a:moveTo>
                    <a:pt x="611" y="0"/>
                  </a:moveTo>
                  <a:cubicBezTo>
                    <a:pt x="538" y="0"/>
                    <a:pt x="465" y="39"/>
                    <a:pt x="425" y="134"/>
                  </a:cubicBezTo>
                  <a:cubicBezTo>
                    <a:pt x="267" y="451"/>
                    <a:pt x="148" y="767"/>
                    <a:pt x="69" y="1084"/>
                  </a:cubicBezTo>
                  <a:cubicBezTo>
                    <a:pt x="1" y="1242"/>
                    <a:pt x="126" y="1336"/>
                    <a:pt x="261" y="1336"/>
                  </a:cubicBezTo>
                  <a:cubicBezTo>
                    <a:pt x="363" y="1336"/>
                    <a:pt x="470" y="1283"/>
                    <a:pt x="504" y="1164"/>
                  </a:cubicBezTo>
                  <a:cubicBezTo>
                    <a:pt x="584" y="886"/>
                    <a:pt x="702" y="609"/>
                    <a:pt x="821" y="332"/>
                  </a:cubicBezTo>
                  <a:cubicBezTo>
                    <a:pt x="900" y="149"/>
                    <a:pt x="754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7471427" y="3445687"/>
              <a:ext cx="73526" cy="79367"/>
            </a:xfrm>
            <a:custGeom>
              <a:avLst/>
              <a:gdLst/>
              <a:ahLst/>
              <a:cxnLst/>
              <a:rect l="l" t="t" r="r" b="b"/>
              <a:pathLst>
                <a:path w="1145" h="1236" extrusionOk="0">
                  <a:moveTo>
                    <a:pt x="322" y="1"/>
                  </a:moveTo>
                  <a:cubicBezTo>
                    <a:pt x="165" y="1"/>
                    <a:pt x="1" y="176"/>
                    <a:pt x="118" y="352"/>
                  </a:cubicBezTo>
                  <a:lnTo>
                    <a:pt x="633" y="1144"/>
                  </a:lnTo>
                  <a:cubicBezTo>
                    <a:pt x="676" y="1208"/>
                    <a:pt x="736" y="1235"/>
                    <a:pt x="798" y="1235"/>
                  </a:cubicBezTo>
                  <a:cubicBezTo>
                    <a:pt x="965" y="1235"/>
                    <a:pt x="1145" y="1040"/>
                    <a:pt x="1029" y="867"/>
                  </a:cubicBezTo>
                  <a:cubicBezTo>
                    <a:pt x="831" y="590"/>
                    <a:pt x="672" y="352"/>
                    <a:pt x="474" y="75"/>
                  </a:cubicBezTo>
                  <a:cubicBezTo>
                    <a:pt x="433" y="23"/>
                    <a:pt x="378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7622198" y="3236612"/>
              <a:ext cx="144227" cy="48545"/>
            </a:xfrm>
            <a:custGeom>
              <a:avLst/>
              <a:gdLst/>
              <a:ahLst/>
              <a:cxnLst/>
              <a:rect l="l" t="t" r="r" b="b"/>
              <a:pathLst>
                <a:path w="2246" h="756" extrusionOk="0">
                  <a:moveTo>
                    <a:pt x="344" y="1"/>
                  </a:moveTo>
                  <a:cubicBezTo>
                    <a:pt x="61" y="1"/>
                    <a:pt x="0" y="403"/>
                    <a:pt x="265" y="479"/>
                  </a:cubicBezTo>
                  <a:cubicBezTo>
                    <a:pt x="820" y="597"/>
                    <a:pt x="1335" y="677"/>
                    <a:pt x="1889" y="756"/>
                  </a:cubicBezTo>
                  <a:cubicBezTo>
                    <a:pt x="2167" y="756"/>
                    <a:pt x="2246" y="320"/>
                    <a:pt x="1969" y="281"/>
                  </a:cubicBezTo>
                  <a:cubicBezTo>
                    <a:pt x="1414" y="241"/>
                    <a:pt x="899" y="122"/>
                    <a:pt x="384" y="3"/>
                  </a:cubicBezTo>
                  <a:cubicBezTo>
                    <a:pt x="370" y="2"/>
                    <a:pt x="35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7654497" y="3307374"/>
              <a:ext cx="50922" cy="42701"/>
            </a:xfrm>
            <a:custGeom>
              <a:avLst/>
              <a:gdLst/>
              <a:ahLst/>
              <a:cxnLst/>
              <a:rect l="l" t="t" r="r" b="b"/>
              <a:pathLst>
                <a:path w="793" h="665" extrusionOk="0">
                  <a:moveTo>
                    <a:pt x="258" y="0"/>
                  </a:moveTo>
                  <a:cubicBezTo>
                    <a:pt x="198" y="0"/>
                    <a:pt x="139" y="30"/>
                    <a:pt x="79" y="90"/>
                  </a:cubicBezTo>
                  <a:cubicBezTo>
                    <a:pt x="0" y="169"/>
                    <a:pt x="0" y="327"/>
                    <a:pt x="79" y="407"/>
                  </a:cubicBezTo>
                  <a:lnTo>
                    <a:pt x="357" y="605"/>
                  </a:lnTo>
                  <a:cubicBezTo>
                    <a:pt x="416" y="644"/>
                    <a:pt x="475" y="664"/>
                    <a:pt x="535" y="664"/>
                  </a:cubicBezTo>
                  <a:cubicBezTo>
                    <a:pt x="594" y="664"/>
                    <a:pt x="654" y="644"/>
                    <a:pt x="713" y="605"/>
                  </a:cubicBezTo>
                  <a:cubicBezTo>
                    <a:pt x="792" y="486"/>
                    <a:pt x="792" y="367"/>
                    <a:pt x="713" y="248"/>
                  </a:cubicBezTo>
                  <a:lnTo>
                    <a:pt x="436" y="90"/>
                  </a:lnTo>
                  <a:cubicBezTo>
                    <a:pt x="376" y="30"/>
                    <a:pt x="31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7690970" y="3164951"/>
              <a:ext cx="109615" cy="44114"/>
            </a:xfrm>
            <a:custGeom>
              <a:avLst/>
              <a:gdLst/>
              <a:ahLst/>
              <a:cxnLst/>
              <a:rect l="l" t="t" r="r" b="b"/>
              <a:pathLst>
                <a:path w="1707" h="687" extrusionOk="0">
                  <a:moveTo>
                    <a:pt x="1360" y="1"/>
                  </a:moveTo>
                  <a:cubicBezTo>
                    <a:pt x="1339" y="1"/>
                    <a:pt x="1317" y="4"/>
                    <a:pt x="1294" y="10"/>
                  </a:cubicBezTo>
                  <a:lnTo>
                    <a:pt x="304" y="248"/>
                  </a:lnTo>
                  <a:cubicBezTo>
                    <a:pt x="0" y="286"/>
                    <a:pt x="132" y="686"/>
                    <a:pt x="422" y="686"/>
                  </a:cubicBezTo>
                  <a:cubicBezTo>
                    <a:pt x="435" y="686"/>
                    <a:pt x="448" y="685"/>
                    <a:pt x="462" y="684"/>
                  </a:cubicBezTo>
                  <a:lnTo>
                    <a:pt x="1452" y="446"/>
                  </a:lnTo>
                  <a:cubicBezTo>
                    <a:pt x="1707" y="373"/>
                    <a:pt x="1594" y="1"/>
                    <a:pt x="1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0"/>
          <p:cNvSpPr/>
          <p:nvPr/>
        </p:nvSpPr>
        <p:spPr>
          <a:xfrm>
            <a:off x="8054713" y="4729092"/>
            <a:ext cx="184998" cy="264629"/>
          </a:xfrm>
          <a:custGeom>
            <a:avLst/>
            <a:gdLst/>
            <a:ahLst/>
            <a:cxnLst/>
            <a:rect l="l" t="t" r="r" b="b"/>
            <a:pathLst>
              <a:path w="10984" h="15712" extrusionOk="0">
                <a:moveTo>
                  <a:pt x="4038" y="3224"/>
                </a:moveTo>
                <a:cubicBezTo>
                  <a:pt x="4508" y="3224"/>
                  <a:pt x="4974" y="3337"/>
                  <a:pt x="5383" y="3565"/>
                </a:cubicBezTo>
                <a:cubicBezTo>
                  <a:pt x="5601" y="3710"/>
                  <a:pt x="5819" y="3928"/>
                  <a:pt x="5892" y="4219"/>
                </a:cubicBezTo>
                <a:cubicBezTo>
                  <a:pt x="5892" y="4292"/>
                  <a:pt x="5601" y="4583"/>
                  <a:pt x="5383" y="4656"/>
                </a:cubicBezTo>
                <a:cubicBezTo>
                  <a:pt x="4801" y="4801"/>
                  <a:pt x="4219" y="4947"/>
                  <a:pt x="3564" y="5092"/>
                </a:cubicBezTo>
                <a:lnTo>
                  <a:pt x="3201" y="3346"/>
                </a:lnTo>
                <a:cubicBezTo>
                  <a:pt x="3473" y="3265"/>
                  <a:pt x="3756" y="3224"/>
                  <a:pt x="4038" y="3224"/>
                </a:cubicBezTo>
                <a:close/>
                <a:moveTo>
                  <a:pt x="4752" y="10424"/>
                </a:moveTo>
                <a:cubicBezTo>
                  <a:pt x="5245" y="10424"/>
                  <a:pt x="5728" y="10538"/>
                  <a:pt x="6183" y="10765"/>
                </a:cubicBezTo>
                <a:cubicBezTo>
                  <a:pt x="6692" y="11129"/>
                  <a:pt x="6765" y="11493"/>
                  <a:pt x="6183" y="11784"/>
                </a:cubicBezTo>
                <a:cubicBezTo>
                  <a:pt x="5601" y="12075"/>
                  <a:pt x="4946" y="12293"/>
                  <a:pt x="4292" y="12511"/>
                </a:cubicBezTo>
                <a:cubicBezTo>
                  <a:pt x="4146" y="11711"/>
                  <a:pt x="4001" y="11202"/>
                  <a:pt x="3855" y="10547"/>
                </a:cubicBezTo>
                <a:cubicBezTo>
                  <a:pt x="4155" y="10465"/>
                  <a:pt x="4455" y="10424"/>
                  <a:pt x="4752" y="10424"/>
                </a:cubicBezTo>
                <a:close/>
                <a:moveTo>
                  <a:pt x="3273" y="1"/>
                </a:moveTo>
                <a:cubicBezTo>
                  <a:pt x="2510" y="1"/>
                  <a:pt x="1746" y="146"/>
                  <a:pt x="1019" y="437"/>
                </a:cubicBezTo>
                <a:cubicBezTo>
                  <a:pt x="73" y="801"/>
                  <a:pt x="0" y="946"/>
                  <a:pt x="73" y="1964"/>
                </a:cubicBezTo>
                <a:cubicBezTo>
                  <a:pt x="219" y="4219"/>
                  <a:pt x="364" y="6474"/>
                  <a:pt x="510" y="8801"/>
                </a:cubicBezTo>
                <a:cubicBezTo>
                  <a:pt x="655" y="10620"/>
                  <a:pt x="800" y="12511"/>
                  <a:pt x="946" y="14402"/>
                </a:cubicBezTo>
                <a:cubicBezTo>
                  <a:pt x="1019" y="15420"/>
                  <a:pt x="1237" y="15566"/>
                  <a:pt x="2255" y="15711"/>
                </a:cubicBezTo>
                <a:lnTo>
                  <a:pt x="2692" y="15711"/>
                </a:lnTo>
                <a:cubicBezTo>
                  <a:pt x="4364" y="15711"/>
                  <a:pt x="5965" y="15420"/>
                  <a:pt x="7565" y="14984"/>
                </a:cubicBezTo>
                <a:cubicBezTo>
                  <a:pt x="8583" y="14766"/>
                  <a:pt x="9456" y="14184"/>
                  <a:pt x="10038" y="13311"/>
                </a:cubicBezTo>
                <a:cubicBezTo>
                  <a:pt x="10620" y="12511"/>
                  <a:pt x="10983" y="11565"/>
                  <a:pt x="10983" y="10620"/>
                </a:cubicBezTo>
                <a:cubicBezTo>
                  <a:pt x="10911" y="9238"/>
                  <a:pt x="10038" y="8001"/>
                  <a:pt x="8728" y="7565"/>
                </a:cubicBezTo>
                <a:lnTo>
                  <a:pt x="7856" y="7274"/>
                </a:lnTo>
                <a:cubicBezTo>
                  <a:pt x="8074" y="7056"/>
                  <a:pt x="8219" y="6838"/>
                  <a:pt x="8365" y="6619"/>
                </a:cubicBezTo>
                <a:cubicBezTo>
                  <a:pt x="9383" y="5383"/>
                  <a:pt x="9383" y="3565"/>
                  <a:pt x="8365" y="2255"/>
                </a:cubicBezTo>
                <a:cubicBezTo>
                  <a:pt x="7637" y="1382"/>
                  <a:pt x="6619" y="728"/>
                  <a:pt x="5528" y="437"/>
                </a:cubicBezTo>
                <a:cubicBezTo>
                  <a:pt x="4801" y="146"/>
                  <a:pt x="4037" y="1"/>
                  <a:pt x="32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20"/>
          <p:cNvGrpSpPr/>
          <p:nvPr/>
        </p:nvGrpSpPr>
        <p:grpSpPr>
          <a:xfrm>
            <a:off x="8717055" y="3974969"/>
            <a:ext cx="320893" cy="331072"/>
            <a:chOff x="6109266" y="2958701"/>
            <a:chExt cx="158099" cy="163114"/>
          </a:xfrm>
        </p:grpSpPr>
        <p:sp>
          <p:nvSpPr>
            <p:cNvPr id="400" name="Google Shape;400;p2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20"/>
          <p:cNvSpPr/>
          <p:nvPr/>
        </p:nvSpPr>
        <p:spPr>
          <a:xfrm rot="-9510981">
            <a:off x="8222216" y="4035061"/>
            <a:ext cx="265299" cy="423614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0"/>
          <p:cNvSpPr/>
          <p:nvPr/>
        </p:nvSpPr>
        <p:spPr>
          <a:xfrm>
            <a:off x="7768166" y="4612581"/>
            <a:ext cx="188835" cy="228260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0"/>
          <p:cNvSpPr/>
          <p:nvPr/>
        </p:nvSpPr>
        <p:spPr>
          <a:xfrm>
            <a:off x="7837482" y="4378421"/>
            <a:ext cx="188835" cy="228260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20"/>
          <p:cNvGrpSpPr/>
          <p:nvPr/>
        </p:nvGrpSpPr>
        <p:grpSpPr>
          <a:xfrm>
            <a:off x="144845" y="4192759"/>
            <a:ext cx="752068" cy="903282"/>
            <a:chOff x="6192911" y="156630"/>
            <a:chExt cx="2526260" cy="3034202"/>
          </a:xfrm>
        </p:grpSpPr>
        <p:sp>
          <p:nvSpPr>
            <p:cNvPr id="407" name="Google Shape;407;p20"/>
            <p:cNvSpPr/>
            <p:nvPr/>
          </p:nvSpPr>
          <p:spPr>
            <a:xfrm>
              <a:off x="6528644" y="236317"/>
              <a:ext cx="2099470" cy="2827955"/>
            </a:xfrm>
            <a:custGeom>
              <a:avLst/>
              <a:gdLst/>
              <a:ahLst/>
              <a:cxnLst/>
              <a:rect l="l" t="t" r="r" b="b"/>
              <a:pathLst>
                <a:path w="16440" h="22144" extrusionOk="0">
                  <a:moveTo>
                    <a:pt x="9801" y="3065"/>
                  </a:moveTo>
                  <a:cubicBezTo>
                    <a:pt x="9972" y="3065"/>
                    <a:pt x="10150" y="3172"/>
                    <a:pt x="10181" y="3328"/>
                  </a:cubicBezTo>
                  <a:cubicBezTo>
                    <a:pt x="10696" y="4596"/>
                    <a:pt x="11211" y="5863"/>
                    <a:pt x="11687" y="7131"/>
                  </a:cubicBezTo>
                  <a:cubicBezTo>
                    <a:pt x="11726" y="7329"/>
                    <a:pt x="11766" y="7527"/>
                    <a:pt x="11726" y="7765"/>
                  </a:cubicBezTo>
                  <a:cubicBezTo>
                    <a:pt x="11726" y="7844"/>
                    <a:pt x="11607" y="7923"/>
                    <a:pt x="11528" y="7963"/>
                  </a:cubicBezTo>
                  <a:cubicBezTo>
                    <a:pt x="10617" y="8398"/>
                    <a:pt x="9746" y="8794"/>
                    <a:pt x="8834" y="9191"/>
                  </a:cubicBezTo>
                  <a:cubicBezTo>
                    <a:pt x="8597" y="9309"/>
                    <a:pt x="8359" y="9389"/>
                    <a:pt x="8082" y="9508"/>
                  </a:cubicBezTo>
                  <a:cubicBezTo>
                    <a:pt x="6854" y="9943"/>
                    <a:pt x="5626" y="10419"/>
                    <a:pt x="4398" y="10854"/>
                  </a:cubicBezTo>
                  <a:cubicBezTo>
                    <a:pt x="4081" y="10934"/>
                    <a:pt x="3724" y="10973"/>
                    <a:pt x="3368" y="10973"/>
                  </a:cubicBezTo>
                  <a:cubicBezTo>
                    <a:pt x="3289" y="10973"/>
                    <a:pt x="3170" y="10775"/>
                    <a:pt x="3130" y="10656"/>
                  </a:cubicBezTo>
                  <a:cubicBezTo>
                    <a:pt x="2972" y="10102"/>
                    <a:pt x="2893" y="9547"/>
                    <a:pt x="2734" y="9032"/>
                  </a:cubicBezTo>
                  <a:cubicBezTo>
                    <a:pt x="2496" y="8240"/>
                    <a:pt x="2219" y="7527"/>
                    <a:pt x="1942" y="6735"/>
                  </a:cubicBezTo>
                  <a:cubicBezTo>
                    <a:pt x="1863" y="6497"/>
                    <a:pt x="1863" y="6378"/>
                    <a:pt x="2140" y="6259"/>
                  </a:cubicBezTo>
                  <a:cubicBezTo>
                    <a:pt x="4358" y="5150"/>
                    <a:pt x="6656" y="4318"/>
                    <a:pt x="8953" y="3368"/>
                  </a:cubicBezTo>
                  <a:cubicBezTo>
                    <a:pt x="9151" y="3249"/>
                    <a:pt x="9429" y="3170"/>
                    <a:pt x="9666" y="3090"/>
                  </a:cubicBezTo>
                  <a:cubicBezTo>
                    <a:pt x="9709" y="3073"/>
                    <a:pt x="9755" y="3065"/>
                    <a:pt x="9801" y="3065"/>
                  </a:cubicBezTo>
                  <a:close/>
                  <a:moveTo>
                    <a:pt x="14175" y="14242"/>
                  </a:moveTo>
                  <a:cubicBezTo>
                    <a:pt x="14283" y="14302"/>
                    <a:pt x="14384" y="14312"/>
                    <a:pt x="14420" y="14419"/>
                  </a:cubicBezTo>
                  <a:cubicBezTo>
                    <a:pt x="14578" y="14657"/>
                    <a:pt x="14697" y="14895"/>
                    <a:pt x="14816" y="15172"/>
                  </a:cubicBezTo>
                  <a:cubicBezTo>
                    <a:pt x="14935" y="15489"/>
                    <a:pt x="15014" y="15766"/>
                    <a:pt x="15133" y="16083"/>
                  </a:cubicBezTo>
                  <a:cubicBezTo>
                    <a:pt x="15172" y="16202"/>
                    <a:pt x="15212" y="16321"/>
                    <a:pt x="15212" y="16440"/>
                  </a:cubicBezTo>
                  <a:cubicBezTo>
                    <a:pt x="15212" y="16519"/>
                    <a:pt x="15172" y="16598"/>
                    <a:pt x="15133" y="16638"/>
                  </a:cubicBezTo>
                  <a:cubicBezTo>
                    <a:pt x="15054" y="16638"/>
                    <a:pt x="14974" y="16598"/>
                    <a:pt x="14935" y="16559"/>
                  </a:cubicBezTo>
                  <a:cubicBezTo>
                    <a:pt x="14816" y="16400"/>
                    <a:pt x="14697" y="16202"/>
                    <a:pt x="14618" y="16044"/>
                  </a:cubicBezTo>
                  <a:cubicBezTo>
                    <a:pt x="14459" y="15529"/>
                    <a:pt x="14261" y="15053"/>
                    <a:pt x="14103" y="14538"/>
                  </a:cubicBezTo>
                  <a:cubicBezTo>
                    <a:pt x="14103" y="14464"/>
                    <a:pt x="14138" y="14354"/>
                    <a:pt x="14175" y="14242"/>
                  </a:cubicBezTo>
                  <a:close/>
                  <a:moveTo>
                    <a:pt x="4437" y="14657"/>
                  </a:moveTo>
                  <a:cubicBezTo>
                    <a:pt x="4517" y="14697"/>
                    <a:pt x="4596" y="14697"/>
                    <a:pt x="4636" y="14776"/>
                  </a:cubicBezTo>
                  <a:cubicBezTo>
                    <a:pt x="4794" y="15014"/>
                    <a:pt x="4952" y="15291"/>
                    <a:pt x="5032" y="15449"/>
                  </a:cubicBezTo>
                  <a:cubicBezTo>
                    <a:pt x="5150" y="15647"/>
                    <a:pt x="5190" y="15964"/>
                    <a:pt x="5269" y="16123"/>
                  </a:cubicBezTo>
                  <a:cubicBezTo>
                    <a:pt x="5309" y="16242"/>
                    <a:pt x="5349" y="16360"/>
                    <a:pt x="5349" y="16519"/>
                  </a:cubicBezTo>
                  <a:cubicBezTo>
                    <a:pt x="5388" y="16598"/>
                    <a:pt x="5309" y="16717"/>
                    <a:pt x="5309" y="16836"/>
                  </a:cubicBezTo>
                  <a:cubicBezTo>
                    <a:pt x="5190" y="16757"/>
                    <a:pt x="5032" y="16717"/>
                    <a:pt x="4992" y="16598"/>
                  </a:cubicBezTo>
                  <a:cubicBezTo>
                    <a:pt x="4794" y="16044"/>
                    <a:pt x="4596" y="15449"/>
                    <a:pt x="4398" y="14855"/>
                  </a:cubicBezTo>
                  <a:cubicBezTo>
                    <a:pt x="4398" y="14816"/>
                    <a:pt x="4398" y="14736"/>
                    <a:pt x="4437" y="14657"/>
                  </a:cubicBezTo>
                  <a:close/>
                  <a:moveTo>
                    <a:pt x="5894" y="15710"/>
                  </a:moveTo>
                  <a:cubicBezTo>
                    <a:pt x="5950" y="15710"/>
                    <a:pt x="6006" y="15738"/>
                    <a:pt x="6062" y="15766"/>
                  </a:cubicBezTo>
                  <a:cubicBezTo>
                    <a:pt x="6141" y="15885"/>
                    <a:pt x="6220" y="16044"/>
                    <a:pt x="6299" y="16202"/>
                  </a:cubicBezTo>
                  <a:cubicBezTo>
                    <a:pt x="6378" y="16440"/>
                    <a:pt x="6458" y="16677"/>
                    <a:pt x="6497" y="16915"/>
                  </a:cubicBezTo>
                  <a:cubicBezTo>
                    <a:pt x="6497" y="16994"/>
                    <a:pt x="6418" y="17113"/>
                    <a:pt x="6378" y="17232"/>
                  </a:cubicBezTo>
                  <a:lnTo>
                    <a:pt x="6220" y="17153"/>
                  </a:lnTo>
                  <a:cubicBezTo>
                    <a:pt x="6180" y="17113"/>
                    <a:pt x="6141" y="17073"/>
                    <a:pt x="6141" y="17034"/>
                  </a:cubicBezTo>
                  <a:cubicBezTo>
                    <a:pt x="5982" y="16677"/>
                    <a:pt x="5864" y="16360"/>
                    <a:pt x="5784" y="16004"/>
                  </a:cubicBezTo>
                  <a:cubicBezTo>
                    <a:pt x="5784" y="15964"/>
                    <a:pt x="5784" y="15925"/>
                    <a:pt x="5784" y="15925"/>
                  </a:cubicBezTo>
                  <a:cubicBezTo>
                    <a:pt x="5745" y="15846"/>
                    <a:pt x="5784" y="15766"/>
                    <a:pt x="5824" y="15727"/>
                  </a:cubicBezTo>
                  <a:cubicBezTo>
                    <a:pt x="5847" y="15715"/>
                    <a:pt x="5870" y="15710"/>
                    <a:pt x="5894" y="15710"/>
                  </a:cubicBezTo>
                  <a:close/>
                  <a:moveTo>
                    <a:pt x="13899" y="15817"/>
                  </a:moveTo>
                  <a:cubicBezTo>
                    <a:pt x="13999" y="15846"/>
                    <a:pt x="14067" y="15849"/>
                    <a:pt x="14103" y="15885"/>
                  </a:cubicBezTo>
                  <a:cubicBezTo>
                    <a:pt x="14222" y="16044"/>
                    <a:pt x="14301" y="16242"/>
                    <a:pt x="14380" y="16400"/>
                  </a:cubicBezTo>
                  <a:cubicBezTo>
                    <a:pt x="14459" y="16598"/>
                    <a:pt x="14499" y="16757"/>
                    <a:pt x="14539" y="16955"/>
                  </a:cubicBezTo>
                  <a:cubicBezTo>
                    <a:pt x="14539" y="17073"/>
                    <a:pt x="14459" y="17153"/>
                    <a:pt x="14459" y="17232"/>
                  </a:cubicBezTo>
                  <a:cubicBezTo>
                    <a:pt x="14341" y="17192"/>
                    <a:pt x="14222" y="17192"/>
                    <a:pt x="14182" y="17113"/>
                  </a:cubicBezTo>
                  <a:cubicBezTo>
                    <a:pt x="14063" y="16757"/>
                    <a:pt x="13944" y="16400"/>
                    <a:pt x="13826" y="16044"/>
                  </a:cubicBezTo>
                  <a:cubicBezTo>
                    <a:pt x="13826" y="15968"/>
                    <a:pt x="13862" y="15892"/>
                    <a:pt x="13899" y="15817"/>
                  </a:cubicBezTo>
                  <a:close/>
                  <a:moveTo>
                    <a:pt x="13340" y="16621"/>
                  </a:moveTo>
                  <a:cubicBezTo>
                    <a:pt x="13393" y="16621"/>
                    <a:pt x="13441" y="16649"/>
                    <a:pt x="13469" y="16677"/>
                  </a:cubicBezTo>
                  <a:cubicBezTo>
                    <a:pt x="13548" y="16757"/>
                    <a:pt x="13628" y="16875"/>
                    <a:pt x="13667" y="16994"/>
                  </a:cubicBezTo>
                  <a:cubicBezTo>
                    <a:pt x="13707" y="17113"/>
                    <a:pt x="13746" y="17272"/>
                    <a:pt x="13746" y="17390"/>
                  </a:cubicBezTo>
                  <a:cubicBezTo>
                    <a:pt x="13746" y="17470"/>
                    <a:pt x="13667" y="17628"/>
                    <a:pt x="13628" y="17628"/>
                  </a:cubicBezTo>
                  <a:cubicBezTo>
                    <a:pt x="13588" y="17628"/>
                    <a:pt x="13390" y="17588"/>
                    <a:pt x="13390" y="17509"/>
                  </a:cubicBezTo>
                  <a:cubicBezTo>
                    <a:pt x="13311" y="17272"/>
                    <a:pt x="13231" y="17034"/>
                    <a:pt x="13192" y="16796"/>
                  </a:cubicBezTo>
                  <a:cubicBezTo>
                    <a:pt x="13192" y="16717"/>
                    <a:pt x="13231" y="16638"/>
                    <a:pt x="13311" y="16638"/>
                  </a:cubicBezTo>
                  <a:lnTo>
                    <a:pt x="13271" y="16638"/>
                  </a:lnTo>
                  <a:cubicBezTo>
                    <a:pt x="13294" y="16626"/>
                    <a:pt x="13317" y="16621"/>
                    <a:pt x="13340" y="16621"/>
                  </a:cubicBezTo>
                  <a:close/>
                  <a:moveTo>
                    <a:pt x="5626" y="17272"/>
                  </a:moveTo>
                  <a:cubicBezTo>
                    <a:pt x="5705" y="17311"/>
                    <a:pt x="5745" y="17311"/>
                    <a:pt x="5824" y="17351"/>
                  </a:cubicBezTo>
                  <a:cubicBezTo>
                    <a:pt x="5864" y="17390"/>
                    <a:pt x="5864" y="17390"/>
                    <a:pt x="5903" y="17430"/>
                  </a:cubicBezTo>
                  <a:cubicBezTo>
                    <a:pt x="6062" y="17747"/>
                    <a:pt x="6180" y="18064"/>
                    <a:pt x="6299" y="18381"/>
                  </a:cubicBezTo>
                  <a:cubicBezTo>
                    <a:pt x="6458" y="18816"/>
                    <a:pt x="6577" y="19252"/>
                    <a:pt x="6735" y="19688"/>
                  </a:cubicBezTo>
                  <a:cubicBezTo>
                    <a:pt x="6775" y="19728"/>
                    <a:pt x="6814" y="19807"/>
                    <a:pt x="6814" y="19886"/>
                  </a:cubicBezTo>
                  <a:cubicBezTo>
                    <a:pt x="6775" y="19965"/>
                    <a:pt x="6735" y="20084"/>
                    <a:pt x="6695" y="20163"/>
                  </a:cubicBezTo>
                  <a:cubicBezTo>
                    <a:pt x="6616" y="20124"/>
                    <a:pt x="6497" y="20084"/>
                    <a:pt x="6458" y="20005"/>
                  </a:cubicBezTo>
                  <a:cubicBezTo>
                    <a:pt x="6299" y="19767"/>
                    <a:pt x="6220" y="19529"/>
                    <a:pt x="6101" y="19331"/>
                  </a:cubicBezTo>
                  <a:cubicBezTo>
                    <a:pt x="5903" y="18698"/>
                    <a:pt x="5745" y="18143"/>
                    <a:pt x="5586" y="17549"/>
                  </a:cubicBezTo>
                  <a:cubicBezTo>
                    <a:pt x="5586" y="17470"/>
                    <a:pt x="5626" y="17351"/>
                    <a:pt x="5626" y="17272"/>
                  </a:cubicBezTo>
                  <a:close/>
                  <a:moveTo>
                    <a:pt x="10300" y="1"/>
                  </a:moveTo>
                  <a:lnTo>
                    <a:pt x="1" y="4358"/>
                  </a:lnTo>
                  <a:cubicBezTo>
                    <a:pt x="239" y="4833"/>
                    <a:pt x="516" y="5269"/>
                    <a:pt x="674" y="5705"/>
                  </a:cubicBezTo>
                  <a:cubicBezTo>
                    <a:pt x="1268" y="7170"/>
                    <a:pt x="1783" y="8636"/>
                    <a:pt x="2338" y="10102"/>
                  </a:cubicBezTo>
                  <a:cubicBezTo>
                    <a:pt x="2576" y="10854"/>
                    <a:pt x="2774" y="11607"/>
                    <a:pt x="3011" y="12360"/>
                  </a:cubicBezTo>
                  <a:cubicBezTo>
                    <a:pt x="3249" y="13112"/>
                    <a:pt x="3447" y="13865"/>
                    <a:pt x="3685" y="14578"/>
                  </a:cubicBezTo>
                  <a:cubicBezTo>
                    <a:pt x="4319" y="16479"/>
                    <a:pt x="4992" y="18420"/>
                    <a:pt x="5626" y="20322"/>
                  </a:cubicBezTo>
                  <a:cubicBezTo>
                    <a:pt x="5864" y="20956"/>
                    <a:pt x="6022" y="21589"/>
                    <a:pt x="6180" y="22144"/>
                  </a:cubicBezTo>
                  <a:lnTo>
                    <a:pt x="16440" y="17588"/>
                  </a:lnTo>
                  <a:cubicBezTo>
                    <a:pt x="16083" y="16717"/>
                    <a:pt x="15806" y="15964"/>
                    <a:pt x="15529" y="15172"/>
                  </a:cubicBezTo>
                  <a:cubicBezTo>
                    <a:pt x="15172" y="14103"/>
                    <a:pt x="14816" y="12993"/>
                    <a:pt x="14459" y="11884"/>
                  </a:cubicBezTo>
                  <a:cubicBezTo>
                    <a:pt x="14063" y="10696"/>
                    <a:pt x="13707" y="9468"/>
                    <a:pt x="13311" y="8240"/>
                  </a:cubicBezTo>
                  <a:cubicBezTo>
                    <a:pt x="13033" y="7289"/>
                    <a:pt x="12796" y="6339"/>
                    <a:pt x="12439" y="5427"/>
                  </a:cubicBezTo>
                  <a:cubicBezTo>
                    <a:pt x="11805" y="3764"/>
                    <a:pt x="11132" y="2100"/>
                    <a:pt x="10498" y="436"/>
                  </a:cubicBezTo>
                  <a:cubicBezTo>
                    <a:pt x="10459" y="278"/>
                    <a:pt x="10379" y="159"/>
                    <a:pt x="10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6192911" y="156630"/>
              <a:ext cx="2526260" cy="3034202"/>
            </a:xfrm>
            <a:custGeom>
              <a:avLst/>
              <a:gdLst/>
              <a:ahLst/>
              <a:cxnLst/>
              <a:rect l="l" t="t" r="r" b="b"/>
              <a:pathLst>
                <a:path w="19782" h="23759" extrusionOk="0">
                  <a:moveTo>
                    <a:pt x="2234" y="5140"/>
                  </a:moveTo>
                  <a:cubicBezTo>
                    <a:pt x="2313" y="5140"/>
                    <a:pt x="2392" y="5220"/>
                    <a:pt x="2392" y="5299"/>
                  </a:cubicBezTo>
                  <a:cubicBezTo>
                    <a:pt x="2511" y="5497"/>
                    <a:pt x="2590" y="5695"/>
                    <a:pt x="2670" y="5893"/>
                  </a:cubicBezTo>
                  <a:cubicBezTo>
                    <a:pt x="2788" y="6170"/>
                    <a:pt x="2907" y="6487"/>
                    <a:pt x="3066" y="6764"/>
                  </a:cubicBezTo>
                  <a:cubicBezTo>
                    <a:pt x="3066" y="6844"/>
                    <a:pt x="3105" y="6923"/>
                    <a:pt x="3184" y="7081"/>
                  </a:cubicBezTo>
                  <a:lnTo>
                    <a:pt x="1560" y="7755"/>
                  </a:lnTo>
                  <a:cubicBezTo>
                    <a:pt x="1402" y="7398"/>
                    <a:pt x="1243" y="7042"/>
                    <a:pt x="1085" y="6646"/>
                  </a:cubicBezTo>
                  <a:cubicBezTo>
                    <a:pt x="1006" y="6408"/>
                    <a:pt x="927" y="6170"/>
                    <a:pt x="808" y="5893"/>
                  </a:cubicBezTo>
                  <a:cubicBezTo>
                    <a:pt x="729" y="5814"/>
                    <a:pt x="768" y="5655"/>
                    <a:pt x="887" y="5576"/>
                  </a:cubicBezTo>
                  <a:cubicBezTo>
                    <a:pt x="1283" y="5259"/>
                    <a:pt x="1758" y="5140"/>
                    <a:pt x="2234" y="5140"/>
                  </a:cubicBezTo>
                  <a:close/>
                  <a:moveTo>
                    <a:pt x="3818" y="8824"/>
                  </a:moveTo>
                  <a:cubicBezTo>
                    <a:pt x="4135" y="9696"/>
                    <a:pt x="4412" y="10567"/>
                    <a:pt x="4729" y="11439"/>
                  </a:cubicBezTo>
                  <a:cubicBezTo>
                    <a:pt x="4254" y="11835"/>
                    <a:pt x="3739" y="12073"/>
                    <a:pt x="3145" y="12152"/>
                  </a:cubicBezTo>
                  <a:cubicBezTo>
                    <a:pt x="3105" y="12152"/>
                    <a:pt x="2947" y="12073"/>
                    <a:pt x="2907" y="12033"/>
                  </a:cubicBezTo>
                  <a:cubicBezTo>
                    <a:pt x="2670" y="11201"/>
                    <a:pt x="2392" y="10369"/>
                    <a:pt x="2155" y="9537"/>
                  </a:cubicBezTo>
                  <a:lnTo>
                    <a:pt x="2155" y="9498"/>
                  </a:lnTo>
                  <a:cubicBezTo>
                    <a:pt x="2749" y="9418"/>
                    <a:pt x="3343" y="9220"/>
                    <a:pt x="3818" y="8824"/>
                  </a:cubicBezTo>
                  <a:close/>
                  <a:moveTo>
                    <a:pt x="5957" y="15440"/>
                  </a:moveTo>
                  <a:cubicBezTo>
                    <a:pt x="6433" y="16826"/>
                    <a:pt x="6868" y="18173"/>
                    <a:pt x="7383" y="19559"/>
                  </a:cubicBezTo>
                  <a:cubicBezTo>
                    <a:pt x="6868" y="19916"/>
                    <a:pt x="6274" y="20153"/>
                    <a:pt x="5680" y="20153"/>
                  </a:cubicBezTo>
                  <a:cubicBezTo>
                    <a:pt x="5640" y="20153"/>
                    <a:pt x="5522" y="20035"/>
                    <a:pt x="5482" y="19916"/>
                  </a:cubicBezTo>
                  <a:cubicBezTo>
                    <a:pt x="5244" y="19282"/>
                    <a:pt x="5046" y="18648"/>
                    <a:pt x="4848" y="17975"/>
                  </a:cubicBezTo>
                  <a:cubicBezTo>
                    <a:pt x="4611" y="17341"/>
                    <a:pt x="4412" y="16668"/>
                    <a:pt x="4175" y="15994"/>
                  </a:cubicBezTo>
                  <a:cubicBezTo>
                    <a:pt x="4175" y="15955"/>
                    <a:pt x="4175" y="15915"/>
                    <a:pt x="4135" y="15836"/>
                  </a:cubicBezTo>
                  <a:lnTo>
                    <a:pt x="4135" y="15836"/>
                  </a:lnTo>
                  <a:cubicBezTo>
                    <a:pt x="4275" y="15862"/>
                    <a:pt x="4416" y="15875"/>
                    <a:pt x="4555" y="15875"/>
                  </a:cubicBezTo>
                  <a:cubicBezTo>
                    <a:pt x="5046" y="15875"/>
                    <a:pt x="5525" y="15717"/>
                    <a:pt x="5957" y="15440"/>
                  </a:cubicBezTo>
                  <a:close/>
                  <a:moveTo>
                    <a:pt x="12969" y="625"/>
                  </a:moveTo>
                  <a:cubicBezTo>
                    <a:pt x="13048" y="783"/>
                    <a:pt x="13088" y="941"/>
                    <a:pt x="13167" y="1100"/>
                  </a:cubicBezTo>
                  <a:cubicBezTo>
                    <a:pt x="13801" y="2764"/>
                    <a:pt x="14474" y="4388"/>
                    <a:pt x="15108" y="6091"/>
                  </a:cubicBezTo>
                  <a:cubicBezTo>
                    <a:pt x="15425" y="7002"/>
                    <a:pt x="15702" y="7953"/>
                    <a:pt x="15979" y="8864"/>
                  </a:cubicBezTo>
                  <a:cubicBezTo>
                    <a:pt x="16336" y="10092"/>
                    <a:pt x="16732" y="11320"/>
                    <a:pt x="17128" y="12548"/>
                  </a:cubicBezTo>
                  <a:cubicBezTo>
                    <a:pt x="17484" y="13617"/>
                    <a:pt x="17801" y="14727"/>
                    <a:pt x="18198" y="15836"/>
                  </a:cubicBezTo>
                  <a:cubicBezTo>
                    <a:pt x="18435" y="16588"/>
                    <a:pt x="18752" y="17381"/>
                    <a:pt x="19069" y="18212"/>
                  </a:cubicBezTo>
                  <a:lnTo>
                    <a:pt x="8849" y="22808"/>
                  </a:lnTo>
                  <a:cubicBezTo>
                    <a:pt x="8651" y="22213"/>
                    <a:pt x="8493" y="21580"/>
                    <a:pt x="8294" y="20985"/>
                  </a:cubicBezTo>
                  <a:cubicBezTo>
                    <a:pt x="7661" y="19044"/>
                    <a:pt x="6987" y="17143"/>
                    <a:pt x="6353" y="15202"/>
                  </a:cubicBezTo>
                  <a:cubicBezTo>
                    <a:pt x="6116" y="14489"/>
                    <a:pt x="5918" y="13736"/>
                    <a:pt x="5680" y="12984"/>
                  </a:cubicBezTo>
                  <a:cubicBezTo>
                    <a:pt x="5442" y="12271"/>
                    <a:pt x="5244" y="11518"/>
                    <a:pt x="4967" y="10765"/>
                  </a:cubicBezTo>
                  <a:cubicBezTo>
                    <a:pt x="4452" y="9300"/>
                    <a:pt x="3897" y="7794"/>
                    <a:pt x="3343" y="6368"/>
                  </a:cubicBezTo>
                  <a:cubicBezTo>
                    <a:pt x="3184" y="5893"/>
                    <a:pt x="2907" y="5457"/>
                    <a:pt x="2670" y="4982"/>
                  </a:cubicBezTo>
                  <a:lnTo>
                    <a:pt x="12969" y="625"/>
                  </a:lnTo>
                  <a:close/>
                  <a:moveTo>
                    <a:pt x="7978" y="21500"/>
                  </a:moveTo>
                  <a:cubicBezTo>
                    <a:pt x="8176" y="21976"/>
                    <a:pt x="8334" y="22411"/>
                    <a:pt x="8493" y="22887"/>
                  </a:cubicBezTo>
                  <a:cubicBezTo>
                    <a:pt x="8137" y="23136"/>
                    <a:pt x="7717" y="23289"/>
                    <a:pt x="7291" y="23289"/>
                  </a:cubicBezTo>
                  <a:cubicBezTo>
                    <a:pt x="7243" y="23289"/>
                    <a:pt x="7194" y="23287"/>
                    <a:pt x="7146" y="23283"/>
                  </a:cubicBezTo>
                  <a:cubicBezTo>
                    <a:pt x="6750" y="23283"/>
                    <a:pt x="6552" y="23204"/>
                    <a:pt x="6472" y="22808"/>
                  </a:cubicBezTo>
                  <a:cubicBezTo>
                    <a:pt x="6393" y="22570"/>
                    <a:pt x="6314" y="22332"/>
                    <a:pt x="6195" y="22094"/>
                  </a:cubicBezTo>
                  <a:lnTo>
                    <a:pt x="6195" y="22094"/>
                  </a:lnTo>
                  <a:cubicBezTo>
                    <a:pt x="6244" y="22097"/>
                    <a:pt x="6293" y="22099"/>
                    <a:pt x="6341" y="22099"/>
                  </a:cubicBezTo>
                  <a:cubicBezTo>
                    <a:pt x="6960" y="22099"/>
                    <a:pt x="7537" y="21868"/>
                    <a:pt x="7978" y="21500"/>
                  </a:cubicBezTo>
                  <a:close/>
                  <a:moveTo>
                    <a:pt x="2907" y="1"/>
                  </a:moveTo>
                  <a:cubicBezTo>
                    <a:pt x="2838" y="1"/>
                    <a:pt x="2769" y="11"/>
                    <a:pt x="2709" y="30"/>
                  </a:cubicBezTo>
                  <a:cubicBezTo>
                    <a:pt x="2630" y="110"/>
                    <a:pt x="2590" y="268"/>
                    <a:pt x="2630" y="387"/>
                  </a:cubicBezTo>
                  <a:cubicBezTo>
                    <a:pt x="2630" y="743"/>
                    <a:pt x="2670" y="1060"/>
                    <a:pt x="2749" y="1417"/>
                  </a:cubicBezTo>
                  <a:cubicBezTo>
                    <a:pt x="2749" y="1615"/>
                    <a:pt x="2709" y="1654"/>
                    <a:pt x="2511" y="1694"/>
                  </a:cubicBezTo>
                  <a:cubicBezTo>
                    <a:pt x="1838" y="1773"/>
                    <a:pt x="1125" y="1892"/>
                    <a:pt x="412" y="2011"/>
                  </a:cubicBezTo>
                  <a:cubicBezTo>
                    <a:pt x="387" y="2005"/>
                    <a:pt x="364" y="2002"/>
                    <a:pt x="343" y="2002"/>
                  </a:cubicBezTo>
                  <a:cubicBezTo>
                    <a:pt x="79" y="2002"/>
                    <a:pt x="0" y="2413"/>
                    <a:pt x="293" y="2486"/>
                  </a:cubicBezTo>
                  <a:cubicBezTo>
                    <a:pt x="451" y="2605"/>
                    <a:pt x="649" y="2684"/>
                    <a:pt x="847" y="2724"/>
                  </a:cubicBezTo>
                  <a:cubicBezTo>
                    <a:pt x="1679" y="3041"/>
                    <a:pt x="2471" y="3516"/>
                    <a:pt x="3105" y="4150"/>
                  </a:cubicBezTo>
                  <a:cubicBezTo>
                    <a:pt x="3184" y="4229"/>
                    <a:pt x="3264" y="4308"/>
                    <a:pt x="3303" y="4388"/>
                  </a:cubicBezTo>
                  <a:cubicBezTo>
                    <a:pt x="2828" y="4546"/>
                    <a:pt x="2353" y="4665"/>
                    <a:pt x="1877" y="4784"/>
                  </a:cubicBezTo>
                  <a:cubicBezTo>
                    <a:pt x="1323" y="4823"/>
                    <a:pt x="847" y="5022"/>
                    <a:pt x="491" y="5418"/>
                  </a:cubicBezTo>
                  <a:cubicBezTo>
                    <a:pt x="412" y="5497"/>
                    <a:pt x="332" y="5655"/>
                    <a:pt x="372" y="5814"/>
                  </a:cubicBezTo>
                  <a:cubicBezTo>
                    <a:pt x="412" y="6051"/>
                    <a:pt x="491" y="6289"/>
                    <a:pt x="610" y="6527"/>
                  </a:cubicBezTo>
                  <a:cubicBezTo>
                    <a:pt x="847" y="7240"/>
                    <a:pt x="1125" y="7953"/>
                    <a:pt x="1362" y="8666"/>
                  </a:cubicBezTo>
                  <a:cubicBezTo>
                    <a:pt x="2115" y="10963"/>
                    <a:pt x="2828" y="13221"/>
                    <a:pt x="3541" y="15519"/>
                  </a:cubicBezTo>
                  <a:cubicBezTo>
                    <a:pt x="3739" y="16113"/>
                    <a:pt x="3937" y="16668"/>
                    <a:pt x="4135" y="17262"/>
                  </a:cubicBezTo>
                  <a:cubicBezTo>
                    <a:pt x="4294" y="17816"/>
                    <a:pt x="4492" y="18411"/>
                    <a:pt x="4690" y="19005"/>
                  </a:cubicBezTo>
                  <a:cubicBezTo>
                    <a:pt x="4888" y="19559"/>
                    <a:pt x="5007" y="20114"/>
                    <a:pt x="5244" y="20668"/>
                  </a:cubicBezTo>
                  <a:cubicBezTo>
                    <a:pt x="5442" y="21223"/>
                    <a:pt x="5640" y="21896"/>
                    <a:pt x="5878" y="22530"/>
                  </a:cubicBezTo>
                  <a:cubicBezTo>
                    <a:pt x="5957" y="22768"/>
                    <a:pt x="6076" y="23006"/>
                    <a:pt x="6195" y="23243"/>
                  </a:cubicBezTo>
                  <a:cubicBezTo>
                    <a:pt x="6274" y="23402"/>
                    <a:pt x="6393" y="23560"/>
                    <a:pt x="6552" y="23639"/>
                  </a:cubicBezTo>
                  <a:cubicBezTo>
                    <a:pt x="6789" y="23719"/>
                    <a:pt x="7037" y="23758"/>
                    <a:pt x="7284" y="23758"/>
                  </a:cubicBezTo>
                  <a:cubicBezTo>
                    <a:pt x="7532" y="23758"/>
                    <a:pt x="7779" y="23719"/>
                    <a:pt x="8017" y="23639"/>
                  </a:cubicBezTo>
                  <a:cubicBezTo>
                    <a:pt x="8611" y="23402"/>
                    <a:pt x="9206" y="23124"/>
                    <a:pt x="9760" y="22887"/>
                  </a:cubicBezTo>
                  <a:cubicBezTo>
                    <a:pt x="10354" y="22609"/>
                    <a:pt x="10948" y="22293"/>
                    <a:pt x="11582" y="22015"/>
                  </a:cubicBezTo>
                  <a:lnTo>
                    <a:pt x="18396" y="19005"/>
                  </a:lnTo>
                  <a:cubicBezTo>
                    <a:pt x="18831" y="18807"/>
                    <a:pt x="19267" y="18569"/>
                    <a:pt x="19782" y="18331"/>
                  </a:cubicBezTo>
                  <a:cubicBezTo>
                    <a:pt x="19624" y="18173"/>
                    <a:pt x="19505" y="18014"/>
                    <a:pt x="19425" y="17816"/>
                  </a:cubicBezTo>
                  <a:cubicBezTo>
                    <a:pt x="19188" y="17341"/>
                    <a:pt x="18990" y="16866"/>
                    <a:pt x="18831" y="16351"/>
                  </a:cubicBezTo>
                  <a:cubicBezTo>
                    <a:pt x="18435" y="15202"/>
                    <a:pt x="18039" y="14053"/>
                    <a:pt x="17683" y="12865"/>
                  </a:cubicBezTo>
                  <a:cubicBezTo>
                    <a:pt x="17405" y="11993"/>
                    <a:pt x="17088" y="11122"/>
                    <a:pt x="16851" y="10250"/>
                  </a:cubicBezTo>
                  <a:cubicBezTo>
                    <a:pt x="16455" y="9022"/>
                    <a:pt x="16138" y="7755"/>
                    <a:pt x="15702" y="6566"/>
                  </a:cubicBezTo>
                  <a:cubicBezTo>
                    <a:pt x="15029" y="4665"/>
                    <a:pt x="14236" y="2764"/>
                    <a:pt x="13484" y="862"/>
                  </a:cubicBezTo>
                  <a:cubicBezTo>
                    <a:pt x="13312" y="420"/>
                    <a:pt x="13201" y="237"/>
                    <a:pt x="12971" y="237"/>
                  </a:cubicBezTo>
                  <a:cubicBezTo>
                    <a:pt x="12831" y="237"/>
                    <a:pt x="12646" y="306"/>
                    <a:pt x="12375" y="426"/>
                  </a:cubicBezTo>
                  <a:cubicBezTo>
                    <a:pt x="10552" y="1139"/>
                    <a:pt x="8770" y="1892"/>
                    <a:pt x="6948" y="2645"/>
                  </a:cubicBezTo>
                  <a:cubicBezTo>
                    <a:pt x="6895" y="2684"/>
                    <a:pt x="6838" y="2702"/>
                    <a:pt x="6780" y="2702"/>
                  </a:cubicBezTo>
                  <a:cubicBezTo>
                    <a:pt x="6666" y="2702"/>
                    <a:pt x="6552" y="2632"/>
                    <a:pt x="6472" y="2526"/>
                  </a:cubicBezTo>
                  <a:cubicBezTo>
                    <a:pt x="5522" y="1496"/>
                    <a:pt x="4373" y="664"/>
                    <a:pt x="3105" y="30"/>
                  </a:cubicBezTo>
                  <a:cubicBezTo>
                    <a:pt x="3046" y="11"/>
                    <a:pt x="2977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6771536" y="627092"/>
              <a:ext cx="1264790" cy="1007484"/>
            </a:xfrm>
            <a:custGeom>
              <a:avLst/>
              <a:gdLst/>
              <a:ahLst/>
              <a:cxnLst/>
              <a:rect l="l" t="t" r="r" b="b"/>
              <a:pathLst>
                <a:path w="9904" h="7889" extrusionOk="0">
                  <a:moveTo>
                    <a:pt x="7923" y="387"/>
                  </a:moveTo>
                  <a:cubicBezTo>
                    <a:pt x="8438" y="1773"/>
                    <a:pt x="8953" y="3120"/>
                    <a:pt x="9507" y="4507"/>
                  </a:cubicBezTo>
                  <a:cubicBezTo>
                    <a:pt x="7012" y="5774"/>
                    <a:pt x="4397" y="6685"/>
                    <a:pt x="1743" y="7675"/>
                  </a:cubicBezTo>
                  <a:cubicBezTo>
                    <a:pt x="1466" y="6249"/>
                    <a:pt x="1030" y="4863"/>
                    <a:pt x="436" y="3556"/>
                  </a:cubicBezTo>
                  <a:lnTo>
                    <a:pt x="7923" y="387"/>
                  </a:lnTo>
                  <a:close/>
                  <a:moveTo>
                    <a:pt x="7963" y="1"/>
                  </a:moveTo>
                  <a:cubicBezTo>
                    <a:pt x="7908" y="1"/>
                    <a:pt x="7853" y="10"/>
                    <a:pt x="7804" y="30"/>
                  </a:cubicBezTo>
                  <a:cubicBezTo>
                    <a:pt x="7566" y="110"/>
                    <a:pt x="7329" y="189"/>
                    <a:pt x="7091" y="308"/>
                  </a:cubicBezTo>
                  <a:cubicBezTo>
                    <a:pt x="4833" y="1258"/>
                    <a:pt x="2496" y="2051"/>
                    <a:pt x="278" y="3199"/>
                  </a:cubicBezTo>
                  <a:cubicBezTo>
                    <a:pt x="0" y="3318"/>
                    <a:pt x="40" y="3437"/>
                    <a:pt x="119" y="3675"/>
                  </a:cubicBezTo>
                  <a:cubicBezTo>
                    <a:pt x="317" y="4427"/>
                    <a:pt x="594" y="5180"/>
                    <a:pt x="832" y="5933"/>
                  </a:cubicBezTo>
                  <a:cubicBezTo>
                    <a:pt x="991" y="6487"/>
                    <a:pt x="1109" y="7042"/>
                    <a:pt x="1268" y="7596"/>
                  </a:cubicBezTo>
                  <a:cubicBezTo>
                    <a:pt x="1307" y="7715"/>
                    <a:pt x="1426" y="7874"/>
                    <a:pt x="1506" y="7874"/>
                  </a:cubicBezTo>
                  <a:cubicBezTo>
                    <a:pt x="1585" y="7883"/>
                    <a:pt x="1666" y="7888"/>
                    <a:pt x="1750" y="7888"/>
                  </a:cubicBezTo>
                  <a:cubicBezTo>
                    <a:pt x="2001" y="7888"/>
                    <a:pt x="2268" y="7844"/>
                    <a:pt x="2535" y="7755"/>
                  </a:cubicBezTo>
                  <a:cubicBezTo>
                    <a:pt x="3763" y="7359"/>
                    <a:pt x="4991" y="6883"/>
                    <a:pt x="6219" y="6448"/>
                  </a:cubicBezTo>
                  <a:cubicBezTo>
                    <a:pt x="6457" y="6329"/>
                    <a:pt x="6695" y="6249"/>
                    <a:pt x="6972" y="6131"/>
                  </a:cubicBezTo>
                  <a:cubicBezTo>
                    <a:pt x="7883" y="5695"/>
                    <a:pt x="8755" y="5299"/>
                    <a:pt x="9626" y="4903"/>
                  </a:cubicBezTo>
                  <a:cubicBezTo>
                    <a:pt x="9745" y="4863"/>
                    <a:pt x="9864" y="4744"/>
                    <a:pt x="9864" y="4665"/>
                  </a:cubicBezTo>
                  <a:cubicBezTo>
                    <a:pt x="9903" y="4467"/>
                    <a:pt x="9864" y="4229"/>
                    <a:pt x="9824" y="4031"/>
                  </a:cubicBezTo>
                  <a:cubicBezTo>
                    <a:pt x="9349" y="2764"/>
                    <a:pt x="8834" y="1536"/>
                    <a:pt x="8358" y="268"/>
                  </a:cubicBezTo>
                  <a:cubicBezTo>
                    <a:pt x="8299" y="90"/>
                    <a:pt x="8128" y="1"/>
                    <a:pt x="7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8329522" y="2052398"/>
              <a:ext cx="146861" cy="305732"/>
            </a:xfrm>
            <a:custGeom>
              <a:avLst/>
              <a:gdLst/>
              <a:ahLst/>
              <a:cxnLst/>
              <a:rect l="l" t="t" r="r" b="b"/>
              <a:pathLst>
                <a:path w="1150" h="2394" extrusionOk="0">
                  <a:moveTo>
                    <a:pt x="80" y="0"/>
                  </a:moveTo>
                  <a:cubicBezTo>
                    <a:pt x="80" y="119"/>
                    <a:pt x="1" y="238"/>
                    <a:pt x="40" y="317"/>
                  </a:cubicBezTo>
                  <a:cubicBezTo>
                    <a:pt x="199" y="832"/>
                    <a:pt x="357" y="1308"/>
                    <a:pt x="555" y="1823"/>
                  </a:cubicBezTo>
                  <a:cubicBezTo>
                    <a:pt x="635" y="1981"/>
                    <a:pt x="753" y="2139"/>
                    <a:pt x="833" y="2338"/>
                  </a:cubicBezTo>
                  <a:cubicBezTo>
                    <a:pt x="889" y="2366"/>
                    <a:pt x="945" y="2394"/>
                    <a:pt x="1001" y="2394"/>
                  </a:cubicBezTo>
                  <a:cubicBezTo>
                    <a:pt x="1024" y="2394"/>
                    <a:pt x="1047" y="2389"/>
                    <a:pt x="1070" y="2377"/>
                  </a:cubicBezTo>
                  <a:cubicBezTo>
                    <a:pt x="1110" y="2377"/>
                    <a:pt x="1150" y="2258"/>
                    <a:pt x="1150" y="2219"/>
                  </a:cubicBezTo>
                  <a:cubicBezTo>
                    <a:pt x="1150" y="2100"/>
                    <a:pt x="1110" y="1981"/>
                    <a:pt x="1070" y="1862"/>
                  </a:cubicBezTo>
                  <a:cubicBezTo>
                    <a:pt x="952" y="1545"/>
                    <a:pt x="872" y="1228"/>
                    <a:pt x="714" y="951"/>
                  </a:cubicBezTo>
                  <a:cubicBezTo>
                    <a:pt x="635" y="674"/>
                    <a:pt x="516" y="397"/>
                    <a:pt x="357" y="159"/>
                  </a:cubicBezTo>
                  <a:cubicBezTo>
                    <a:pt x="318" y="80"/>
                    <a:pt x="159" y="8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8294148" y="2254682"/>
              <a:ext cx="96290" cy="182239"/>
            </a:xfrm>
            <a:custGeom>
              <a:avLst/>
              <a:gdLst/>
              <a:ahLst/>
              <a:cxnLst/>
              <a:rect l="l" t="t" r="r" b="b"/>
              <a:pathLst>
                <a:path w="754" h="1427" extrusionOk="0">
                  <a:moveTo>
                    <a:pt x="80" y="1"/>
                  </a:moveTo>
                  <a:cubicBezTo>
                    <a:pt x="80" y="41"/>
                    <a:pt x="1" y="120"/>
                    <a:pt x="1" y="199"/>
                  </a:cubicBezTo>
                  <a:cubicBezTo>
                    <a:pt x="119" y="555"/>
                    <a:pt x="238" y="912"/>
                    <a:pt x="397" y="1268"/>
                  </a:cubicBezTo>
                  <a:cubicBezTo>
                    <a:pt x="397" y="1348"/>
                    <a:pt x="555" y="1387"/>
                    <a:pt x="634" y="1427"/>
                  </a:cubicBezTo>
                  <a:cubicBezTo>
                    <a:pt x="674" y="1348"/>
                    <a:pt x="753" y="1229"/>
                    <a:pt x="753" y="1150"/>
                  </a:cubicBezTo>
                  <a:cubicBezTo>
                    <a:pt x="714" y="952"/>
                    <a:pt x="634" y="754"/>
                    <a:pt x="595" y="595"/>
                  </a:cubicBezTo>
                  <a:cubicBezTo>
                    <a:pt x="476" y="397"/>
                    <a:pt x="397" y="239"/>
                    <a:pt x="317" y="80"/>
                  </a:cubicBezTo>
                  <a:cubicBezTo>
                    <a:pt x="278" y="41"/>
                    <a:pt x="15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8213184" y="2355951"/>
              <a:ext cx="75984" cy="132944"/>
            </a:xfrm>
            <a:custGeom>
              <a:avLst/>
              <a:gdLst/>
              <a:ahLst/>
              <a:cxnLst/>
              <a:rect l="l" t="t" r="r" b="b"/>
              <a:pathLst>
                <a:path w="595" h="1041" extrusionOk="0">
                  <a:moveTo>
                    <a:pt x="120" y="0"/>
                  </a:moveTo>
                  <a:cubicBezTo>
                    <a:pt x="40" y="40"/>
                    <a:pt x="1" y="119"/>
                    <a:pt x="1" y="198"/>
                  </a:cubicBezTo>
                  <a:cubicBezTo>
                    <a:pt x="40" y="436"/>
                    <a:pt x="120" y="674"/>
                    <a:pt x="199" y="911"/>
                  </a:cubicBezTo>
                  <a:cubicBezTo>
                    <a:pt x="231" y="976"/>
                    <a:pt x="316" y="1041"/>
                    <a:pt x="390" y="1041"/>
                  </a:cubicBezTo>
                  <a:cubicBezTo>
                    <a:pt x="406" y="1041"/>
                    <a:pt x="422" y="1037"/>
                    <a:pt x="437" y="1030"/>
                  </a:cubicBezTo>
                  <a:cubicBezTo>
                    <a:pt x="516" y="1030"/>
                    <a:pt x="595" y="872"/>
                    <a:pt x="555" y="792"/>
                  </a:cubicBezTo>
                  <a:cubicBezTo>
                    <a:pt x="555" y="674"/>
                    <a:pt x="516" y="515"/>
                    <a:pt x="476" y="396"/>
                  </a:cubicBezTo>
                  <a:cubicBezTo>
                    <a:pt x="437" y="277"/>
                    <a:pt x="357" y="159"/>
                    <a:pt x="278" y="79"/>
                  </a:cubicBezTo>
                  <a:cubicBezTo>
                    <a:pt x="238" y="40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7262174" y="2242550"/>
              <a:ext cx="96290" cy="194371"/>
            </a:xfrm>
            <a:custGeom>
              <a:avLst/>
              <a:gdLst/>
              <a:ahLst/>
              <a:cxnLst/>
              <a:rect l="l" t="t" r="r" b="b"/>
              <a:pathLst>
                <a:path w="754" h="1522" extrusionOk="0">
                  <a:moveTo>
                    <a:pt x="149" y="0"/>
                  </a:moveTo>
                  <a:cubicBezTo>
                    <a:pt x="126" y="0"/>
                    <a:pt x="103" y="5"/>
                    <a:pt x="80" y="17"/>
                  </a:cubicBezTo>
                  <a:cubicBezTo>
                    <a:pt x="1" y="56"/>
                    <a:pt x="1" y="136"/>
                    <a:pt x="1" y="215"/>
                  </a:cubicBezTo>
                  <a:cubicBezTo>
                    <a:pt x="1" y="215"/>
                    <a:pt x="1" y="254"/>
                    <a:pt x="1" y="254"/>
                  </a:cubicBezTo>
                  <a:cubicBezTo>
                    <a:pt x="120" y="650"/>
                    <a:pt x="238" y="967"/>
                    <a:pt x="397" y="1324"/>
                  </a:cubicBezTo>
                  <a:cubicBezTo>
                    <a:pt x="397" y="1363"/>
                    <a:pt x="436" y="1403"/>
                    <a:pt x="476" y="1443"/>
                  </a:cubicBezTo>
                  <a:lnTo>
                    <a:pt x="634" y="1522"/>
                  </a:lnTo>
                  <a:cubicBezTo>
                    <a:pt x="674" y="1403"/>
                    <a:pt x="753" y="1284"/>
                    <a:pt x="714" y="1205"/>
                  </a:cubicBezTo>
                  <a:cubicBezTo>
                    <a:pt x="674" y="967"/>
                    <a:pt x="634" y="730"/>
                    <a:pt x="555" y="492"/>
                  </a:cubicBezTo>
                  <a:cubicBezTo>
                    <a:pt x="476" y="334"/>
                    <a:pt x="397" y="175"/>
                    <a:pt x="278" y="56"/>
                  </a:cubicBezTo>
                  <a:cubicBezTo>
                    <a:pt x="250" y="28"/>
                    <a:pt x="20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7241997" y="2441896"/>
              <a:ext cx="151841" cy="369458"/>
            </a:xfrm>
            <a:custGeom>
              <a:avLst/>
              <a:gdLst/>
              <a:ahLst/>
              <a:cxnLst/>
              <a:rect l="l" t="t" r="r" b="b"/>
              <a:pathLst>
                <a:path w="1189" h="2893" extrusionOk="0">
                  <a:moveTo>
                    <a:pt x="40" y="1"/>
                  </a:moveTo>
                  <a:cubicBezTo>
                    <a:pt x="0" y="80"/>
                    <a:pt x="0" y="199"/>
                    <a:pt x="0" y="278"/>
                  </a:cubicBezTo>
                  <a:cubicBezTo>
                    <a:pt x="159" y="872"/>
                    <a:pt x="317" y="1427"/>
                    <a:pt x="476" y="2060"/>
                  </a:cubicBezTo>
                  <a:cubicBezTo>
                    <a:pt x="594" y="2258"/>
                    <a:pt x="713" y="2496"/>
                    <a:pt x="872" y="2734"/>
                  </a:cubicBezTo>
                  <a:cubicBezTo>
                    <a:pt x="872" y="2813"/>
                    <a:pt x="1030" y="2853"/>
                    <a:pt x="1109" y="2892"/>
                  </a:cubicBezTo>
                  <a:cubicBezTo>
                    <a:pt x="1149" y="2813"/>
                    <a:pt x="1149" y="2694"/>
                    <a:pt x="1189" y="2615"/>
                  </a:cubicBezTo>
                  <a:cubicBezTo>
                    <a:pt x="1189" y="2536"/>
                    <a:pt x="1149" y="2457"/>
                    <a:pt x="1149" y="2417"/>
                  </a:cubicBezTo>
                  <a:cubicBezTo>
                    <a:pt x="991" y="1981"/>
                    <a:pt x="832" y="1545"/>
                    <a:pt x="713" y="1110"/>
                  </a:cubicBezTo>
                  <a:cubicBezTo>
                    <a:pt x="594" y="793"/>
                    <a:pt x="436" y="476"/>
                    <a:pt x="278" y="159"/>
                  </a:cubicBezTo>
                  <a:cubicBezTo>
                    <a:pt x="278" y="119"/>
                    <a:pt x="238" y="119"/>
                    <a:pt x="238" y="80"/>
                  </a:cubicBezTo>
                  <a:cubicBezTo>
                    <a:pt x="159" y="40"/>
                    <a:pt x="79" y="40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7085177" y="2108077"/>
              <a:ext cx="131664" cy="283383"/>
            </a:xfrm>
            <a:custGeom>
              <a:avLst/>
              <a:gdLst/>
              <a:ahLst/>
              <a:cxnLst/>
              <a:rect l="l" t="t" r="r" b="b"/>
              <a:pathLst>
                <a:path w="1031" h="2219" extrusionOk="0">
                  <a:moveTo>
                    <a:pt x="79" y="0"/>
                  </a:moveTo>
                  <a:cubicBezTo>
                    <a:pt x="79" y="79"/>
                    <a:pt x="0" y="159"/>
                    <a:pt x="40" y="238"/>
                  </a:cubicBezTo>
                  <a:cubicBezTo>
                    <a:pt x="238" y="832"/>
                    <a:pt x="436" y="1387"/>
                    <a:pt x="634" y="1981"/>
                  </a:cubicBezTo>
                  <a:cubicBezTo>
                    <a:pt x="674" y="2060"/>
                    <a:pt x="832" y="2139"/>
                    <a:pt x="911" y="2218"/>
                  </a:cubicBezTo>
                  <a:cubicBezTo>
                    <a:pt x="951" y="2100"/>
                    <a:pt x="1030" y="1981"/>
                    <a:pt x="991" y="1862"/>
                  </a:cubicBezTo>
                  <a:cubicBezTo>
                    <a:pt x="951" y="1743"/>
                    <a:pt x="951" y="1624"/>
                    <a:pt x="911" y="1505"/>
                  </a:cubicBezTo>
                  <a:cubicBezTo>
                    <a:pt x="832" y="1307"/>
                    <a:pt x="753" y="1070"/>
                    <a:pt x="674" y="832"/>
                  </a:cubicBezTo>
                  <a:cubicBezTo>
                    <a:pt x="594" y="594"/>
                    <a:pt x="436" y="396"/>
                    <a:pt x="278" y="119"/>
                  </a:cubicBezTo>
                  <a:cubicBezTo>
                    <a:pt x="238" y="79"/>
                    <a:pt x="119" y="4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0"/>
          <p:cNvSpPr/>
          <p:nvPr/>
        </p:nvSpPr>
        <p:spPr>
          <a:xfrm rot="10181936">
            <a:off x="979853" y="4881475"/>
            <a:ext cx="183640" cy="193763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 rot="10181936">
            <a:off x="1175845" y="4747360"/>
            <a:ext cx="111274" cy="102655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0"/>
          <p:cNvGrpSpPr/>
          <p:nvPr/>
        </p:nvGrpSpPr>
        <p:grpSpPr>
          <a:xfrm>
            <a:off x="548896" y="3779473"/>
            <a:ext cx="312130" cy="345179"/>
            <a:chOff x="5414907" y="2017485"/>
            <a:chExt cx="220338" cy="243702"/>
          </a:xfrm>
        </p:grpSpPr>
        <p:sp>
          <p:nvSpPr>
            <p:cNvPr id="419" name="Google Shape;419;p20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0"/>
          <p:cNvSpPr/>
          <p:nvPr/>
        </p:nvSpPr>
        <p:spPr>
          <a:xfrm rot="3455409">
            <a:off x="199384" y="3682745"/>
            <a:ext cx="260681" cy="353271"/>
          </a:xfrm>
          <a:custGeom>
            <a:avLst/>
            <a:gdLst/>
            <a:ahLst/>
            <a:cxnLst/>
            <a:rect l="l" t="t" r="r" b="b"/>
            <a:pathLst>
              <a:path w="6412" h="8689" extrusionOk="0">
                <a:moveTo>
                  <a:pt x="1262" y="565"/>
                </a:moveTo>
                <a:cubicBezTo>
                  <a:pt x="2252" y="1001"/>
                  <a:pt x="3164" y="1556"/>
                  <a:pt x="3995" y="2190"/>
                </a:cubicBezTo>
                <a:lnTo>
                  <a:pt x="3045" y="2704"/>
                </a:lnTo>
                <a:cubicBezTo>
                  <a:pt x="2821" y="2816"/>
                  <a:pt x="2984" y="3104"/>
                  <a:pt x="3169" y="3104"/>
                </a:cubicBezTo>
                <a:cubicBezTo>
                  <a:pt x="3180" y="3104"/>
                  <a:pt x="3192" y="3103"/>
                  <a:pt x="3203" y="3101"/>
                </a:cubicBezTo>
                <a:cubicBezTo>
                  <a:pt x="3679" y="3932"/>
                  <a:pt x="4114" y="4764"/>
                  <a:pt x="4550" y="5636"/>
                </a:cubicBezTo>
                <a:cubicBezTo>
                  <a:pt x="4867" y="6111"/>
                  <a:pt x="5144" y="6587"/>
                  <a:pt x="5342" y="7101"/>
                </a:cubicBezTo>
                <a:cubicBezTo>
                  <a:pt x="5515" y="7552"/>
                  <a:pt x="5689" y="8214"/>
                  <a:pt x="5173" y="8214"/>
                </a:cubicBezTo>
                <a:cubicBezTo>
                  <a:pt x="5099" y="8214"/>
                  <a:pt x="5011" y="8201"/>
                  <a:pt x="4907" y="8171"/>
                </a:cubicBezTo>
                <a:cubicBezTo>
                  <a:pt x="4233" y="7973"/>
                  <a:pt x="3797" y="6547"/>
                  <a:pt x="3441" y="5913"/>
                </a:cubicBezTo>
                <a:cubicBezTo>
                  <a:pt x="2966" y="5002"/>
                  <a:pt x="2490" y="4091"/>
                  <a:pt x="2015" y="3180"/>
                </a:cubicBezTo>
                <a:cubicBezTo>
                  <a:pt x="1993" y="3114"/>
                  <a:pt x="1935" y="3085"/>
                  <a:pt x="1874" y="3085"/>
                </a:cubicBezTo>
                <a:cubicBezTo>
                  <a:pt x="1825" y="3085"/>
                  <a:pt x="1773" y="3105"/>
                  <a:pt x="1738" y="3140"/>
                </a:cubicBezTo>
                <a:lnTo>
                  <a:pt x="1658" y="3140"/>
                </a:lnTo>
                <a:lnTo>
                  <a:pt x="589" y="3695"/>
                </a:lnTo>
                <a:cubicBezTo>
                  <a:pt x="826" y="2665"/>
                  <a:pt x="1064" y="1595"/>
                  <a:pt x="1262" y="565"/>
                </a:cubicBezTo>
                <a:close/>
                <a:moveTo>
                  <a:pt x="1139" y="1"/>
                </a:moveTo>
                <a:cubicBezTo>
                  <a:pt x="1013" y="1"/>
                  <a:pt x="906" y="72"/>
                  <a:pt x="906" y="169"/>
                </a:cubicBezTo>
                <a:cubicBezTo>
                  <a:pt x="628" y="1477"/>
                  <a:pt x="311" y="2784"/>
                  <a:pt x="34" y="4051"/>
                </a:cubicBezTo>
                <a:cubicBezTo>
                  <a:pt x="1" y="4185"/>
                  <a:pt x="136" y="4347"/>
                  <a:pt x="275" y="4347"/>
                </a:cubicBezTo>
                <a:cubicBezTo>
                  <a:pt x="300" y="4347"/>
                  <a:pt x="326" y="4341"/>
                  <a:pt x="351" y="4329"/>
                </a:cubicBezTo>
                <a:lnTo>
                  <a:pt x="1738" y="3616"/>
                </a:lnTo>
                <a:cubicBezTo>
                  <a:pt x="2451" y="5042"/>
                  <a:pt x="3203" y="6428"/>
                  <a:pt x="3956" y="7775"/>
                </a:cubicBezTo>
                <a:cubicBezTo>
                  <a:pt x="4279" y="8362"/>
                  <a:pt x="4537" y="8689"/>
                  <a:pt x="5004" y="8689"/>
                </a:cubicBezTo>
                <a:cubicBezTo>
                  <a:pt x="5167" y="8689"/>
                  <a:pt x="5355" y="8649"/>
                  <a:pt x="5580" y="8567"/>
                </a:cubicBezTo>
                <a:cubicBezTo>
                  <a:pt x="6412" y="8290"/>
                  <a:pt x="6333" y="7933"/>
                  <a:pt x="5936" y="7220"/>
                </a:cubicBezTo>
                <a:lnTo>
                  <a:pt x="3639" y="2903"/>
                </a:lnTo>
                <a:lnTo>
                  <a:pt x="4550" y="2388"/>
                </a:lnTo>
                <a:cubicBezTo>
                  <a:pt x="4669" y="2348"/>
                  <a:pt x="4669" y="2150"/>
                  <a:pt x="4550" y="2071"/>
                </a:cubicBezTo>
                <a:cubicBezTo>
                  <a:pt x="3679" y="1160"/>
                  <a:pt x="2292" y="645"/>
                  <a:pt x="1223" y="11"/>
                </a:cubicBezTo>
                <a:cubicBezTo>
                  <a:pt x="1195" y="4"/>
                  <a:pt x="1166" y="1"/>
                  <a:pt x="11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963988" y="4148642"/>
            <a:ext cx="215349" cy="338924"/>
          </a:xfrm>
          <a:custGeom>
            <a:avLst/>
            <a:gdLst/>
            <a:ahLst/>
            <a:cxnLst/>
            <a:rect l="l" t="t" r="r" b="b"/>
            <a:pathLst>
              <a:path w="9602" h="15112" extrusionOk="0">
                <a:moveTo>
                  <a:pt x="5808" y="0"/>
                </a:moveTo>
                <a:cubicBezTo>
                  <a:pt x="4730" y="0"/>
                  <a:pt x="3695" y="434"/>
                  <a:pt x="2910" y="1219"/>
                </a:cubicBezTo>
                <a:cubicBezTo>
                  <a:pt x="1964" y="2238"/>
                  <a:pt x="1019" y="3329"/>
                  <a:pt x="219" y="4420"/>
                </a:cubicBezTo>
                <a:cubicBezTo>
                  <a:pt x="0" y="4711"/>
                  <a:pt x="0" y="5147"/>
                  <a:pt x="219" y="5438"/>
                </a:cubicBezTo>
                <a:cubicBezTo>
                  <a:pt x="437" y="5729"/>
                  <a:pt x="655" y="6020"/>
                  <a:pt x="801" y="6311"/>
                </a:cubicBezTo>
                <a:cubicBezTo>
                  <a:pt x="1003" y="6715"/>
                  <a:pt x="1160" y="6917"/>
                  <a:pt x="1359" y="6917"/>
                </a:cubicBezTo>
                <a:cubicBezTo>
                  <a:pt x="1519" y="6917"/>
                  <a:pt x="1706" y="6788"/>
                  <a:pt x="1964" y="6529"/>
                </a:cubicBezTo>
                <a:cubicBezTo>
                  <a:pt x="2037" y="6383"/>
                  <a:pt x="2110" y="6311"/>
                  <a:pt x="2255" y="6238"/>
                </a:cubicBezTo>
                <a:cubicBezTo>
                  <a:pt x="2910" y="5729"/>
                  <a:pt x="3564" y="5074"/>
                  <a:pt x="4292" y="4638"/>
                </a:cubicBezTo>
                <a:cubicBezTo>
                  <a:pt x="4496" y="4479"/>
                  <a:pt x="4707" y="4405"/>
                  <a:pt x="4899" y="4405"/>
                </a:cubicBezTo>
                <a:cubicBezTo>
                  <a:pt x="5322" y="4405"/>
                  <a:pt x="5651" y="4765"/>
                  <a:pt x="5601" y="5365"/>
                </a:cubicBezTo>
                <a:cubicBezTo>
                  <a:pt x="5601" y="5802"/>
                  <a:pt x="5456" y="6238"/>
                  <a:pt x="5237" y="6602"/>
                </a:cubicBezTo>
                <a:cubicBezTo>
                  <a:pt x="4728" y="7329"/>
                  <a:pt x="4074" y="7984"/>
                  <a:pt x="3419" y="8638"/>
                </a:cubicBezTo>
                <a:cubicBezTo>
                  <a:pt x="2764" y="9293"/>
                  <a:pt x="1964" y="9875"/>
                  <a:pt x="1237" y="10457"/>
                </a:cubicBezTo>
                <a:cubicBezTo>
                  <a:pt x="510" y="10966"/>
                  <a:pt x="146" y="11839"/>
                  <a:pt x="364" y="12711"/>
                </a:cubicBezTo>
                <a:cubicBezTo>
                  <a:pt x="437" y="13148"/>
                  <a:pt x="510" y="13584"/>
                  <a:pt x="510" y="14021"/>
                </a:cubicBezTo>
                <a:cubicBezTo>
                  <a:pt x="510" y="14602"/>
                  <a:pt x="655" y="14821"/>
                  <a:pt x="1237" y="14893"/>
                </a:cubicBezTo>
                <a:cubicBezTo>
                  <a:pt x="2183" y="15039"/>
                  <a:pt x="3201" y="15112"/>
                  <a:pt x="4146" y="15112"/>
                </a:cubicBezTo>
                <a:cubicBezTo>
                  <a:pt x="5674" y="15039"/>
                  <a:pt x="7274" y="14821"/>
                  <a:pt x="8801" y="14675"/>
                </a:cubicBezTo>
                <a:cubicBezTo>
                  <a:pt x="9238" y="14675"/>
                  <a:pt x="9601" y="14312"/>
                  <a:pt x="9529" y="13875"/>
                </a:cubicBezTo>
                <a:cubicBezTo>
                  <a:pt x="9529" y="13293"/>
                  <a:pt x="9529" y="12784"/>
                  <a:pt x="9529" y="12202"/>
                </a:cubicBezTo>
                <a:cubicBezTo>
                  <a:pt x="9529" y="11548"/>
                  <a:pt x="9383" y="11402"/>
                  <a:pt x="8729" y="11329"/>
                </a:cubicBezTo>
                <a:lnTo>
                  <a:pt x="8147" y="11329"/>
                </a:lnTo>
                <a:lnTo>
                  <a:pt x="5456" y="11620"/>
                </a:lnTo>
                <a:lnTo>
                  <a:pt x="5456" y="11475"/>
                </a:lnTo>
                <a:cubicBezTo>
                  <a:pt x="5601" y="11184"/>
                  <a:pt x="5819" y="10893"/>
                  <a:pt x="6037" y="10529"/>
                </a:cubicBezTo>
                <a:cubicBezTo>
                  <a:pt x="7274" y="8856"/>
                  <a:pt x="8219" y="6965"/>
                  <a:pt x="8947" y="4929"/>
                </a:cubicBezTo>
                <a:cubicBezTo>
                  <a:pt x="9165" y="4420"/>
                  <a:pt x="9238" y="3838"/>
                  <a:pt x="9238" y="3256"/>
                </a:cubicBezTo>
                <a:cubicBezTo>
                  <a:pt x="9092" y="1728"/>
                  <a:pt x="8001" y="492"/>
                  <a:pt x="6474" y="55"/>
                </a:cubicBezTo>
                <a:cubicBezTo>
                  <a:pt x="6251" y="18"/>
                  <a:pt x="6029" y="0"/>
                  <a:pt x="58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">
  <p:cSld name="CUSTOM_6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6" name="Google Shape;426;p21"/>
          <p:cNvSpPr txBox="1">
            <a:spLocks noGrp="1"/>
          </p:cNvSpPr>
          <p:nvPr>
            <p:ph type="subTitle" idx="1"/>
          </p:nvPr>
        </p:nvSpPr>
        <p:spPr>
          <a:xfrm>
            <a:off x="5533125" y="2586394"/>
            <a:ext cx="21705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631725" y="2914438"/>
            <a:ext cx="588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631725" y="3756238"/>
            <a:ext cx="588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646150" y="1101450"/>
            <a:ext cx="3851700" cy="18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 2">
  <p:cSld name="CUSTOM_6_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subTitle" idx="1"/>
          </p:nvPr>
        </p:nvSpPr>
        <p:spPr>
          <a:xfrm>
            <a:off x="2166685" y="2688621"/>
            <a:ext cx="21705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s 3">
  <p:cSld name="CUSTOM_6_2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2" name="Google Shape;432;p23"/>
          <p:cNvSpPr txBox="1">
            <a:spLocks noGrp="1"/>
          </p:cNvSpPr>
          <p:nvPr>
            <p:ph type="subTitle" idx="1"/>
          </p:nvPr>
        </p:nvSpPr>
        <p:spPr>
          <a:xfrm>
            <a:off x="4499423" y="2688621"/>
            <a:ext cx="21705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mall text">
  <p:cSld name="CUSTOM_6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5" name="Google Shape;435;p24"/>
          <p:cNvSpPr/>
          <p:nvPr/>
        </p:nvSpPr>
        <p:spPr>
          <a:xfrm rot="-9839136">
            <a:off x="8531278" y="4224467"/>
            <a:ext cx="417263" cy="266352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24"/>
          <p:cNvGrpSpPr/>
          <p:nvPr/>
        </p:nvGrpSpPr>
        <p:grpSpPr>
          <a:xfrm>
            <a:off x="8760646" y="4895488"/>
            <a:ext cx="158099" cy="163114"/>
            <a:chOff x="6109266" y="2958701"/>
            <a:chExt cx="158099" cy="163114"/>
          </a:xfrm>
        </p:grpSpPr>
        <p:sp>
          <p:nvSpPr>
            <p:cNvPr id="437" name="Google Shape;437;p24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4"/>
          <p:cNvSpPr/>
          <p:nvPr/>
        </p:nvSpPr>
        <p:spPr>
          <a:xfrm>
            <a:off x="8337013" y="4711448"/>
            <a:ext cx="191303" cy="189410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4"/>
          <p:cNvSpPr/>
          <p:nvPr/>
        </p:nvSpPr>
        <p:spPr>
          <a:xfrm rot="2700000">
            <a:off x="8391217" y="4956395"/>
            <a:ext cx="134346" cy="133017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4"/>
          <p:cNvSpPr/>
          <p:nvPr/>
        </p:nvSpPr>
        <p:spPr>
          <a:xfrm>
            <a:off x="8620024" y="4468813"/>
            <a:ext cx="437044" cy="422780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4"/>
          <p:cNvSpPr/>
          <p:nvPr/>
        </p:nvSpPr>
        <p:spPr>
          <a:xfrm flipH="1">
            <a:off x="19714" y="54851"/>
            <a:ext cx="623520" cy="516443"/>
          </a:xfrm>
          <a:custGeom>
            <a:avLst/>
            <a:gdLst/>
            <a:ahLst/>
            <a:cxnLst/>
            <a:rect l="l" t="t" r="r" b="b"/>
            <a:pathLst>
              <a:path w="16036" h="13283" extrusionOk="0">
                <a:moveTo>
                  <a:pt x="4134" y="448"/>
                </a:moveTo>
                <a:cubicBezTo>
                  <a:pt x="4259" y="448"/>
                  <a:pt x="4418" y="463"/>
                  <a:pt x="4627" y="482"/>
                </a:cubicBezTo>
                <a:lnTo>
                  <a:pt x="6449" y="719"/>
                </a:lnTo>
                <a:cubicBezTo>
                  <a:pt x="4469" y="4284"/>
                  <a:pt x="2448" y="7691"/>
                  <a:pt x="785" y="11296"/>
                </a:cubicBezTo>
                <a:lnTo>
                  <a:pt x="666" y="11256"/>
                </a:lnTo>
                <a:cubicBezTo>
                  <a:pt x="903" y="10266"/>
                  <a:pt x="1181" y="9315"/>
                  <a:pt x="1458" y="8325"/>
                </a:cubicBezTo>
                <a:cubicBezTo>
                  <a:pt x="2131" y="5948"/>
                  <a:pt x="2844" y="3571"/>
                  <a:pt x="3518" y="1195"/>
                </a:cubicBezTo>
                <a:cubicBezTo>
                  <a:pt x="3698" y="593"/>
                  <a:pt x="3742" y="448"/>
                  <a:pt x="4134" y="448"/>
                </a:cubicBezTo>
                <a:close/>
                <a:moveTo>
                  <a:pt x="10569" y="1908"/>
                </a:moveTo>
                <a:cubicBezTo>
                  <a:pt x="11401" y="2264"/>
                  <a:pt x="12153" y="2621"/>
                  <a:pt x="12906" y="2938"/>
                </a:cubicBezTo>
                <a:cubicBezTo>
                  <a:pt x="13698" y="3215"/>
                  <a:pt x="14490" y="3413"/>
                  <a:pt x="15362" y="3690"/>
                </a:cubicBezTo>
                <a:cubicBezTo>
                  <a:pt x="15164" y="3849"/>
                  <a:pt x="15005" y="3968"/>
                  <a:pt x="14807" y="4086"/>
                </a:cubicBezTo>
                <a:cubicBezTo>
                  <a:pt x="13777" y="4720"/>
                  <a:pt x="12747" y="5354"/>
                  <a:pt x="11678" y="5948"/>
                </a:cubicBezTo>
                <a:cubicBezTo>
                  <a:pt x="11622" y="5976"/>
                  <a:pt x="11546" y="6004"/>
                  <a:pt x="11464" y="6004"/>
                </a:cubicBezTo>
                <a:cubicBezTo>
                  <a:pt x="11431" y="6004"/>
                  <a:pt x="11396" y="5999"/>
                  <a:pt x="11361" y="5988"/>
                </a:cubicBezTo>
                <a:cubicBezTo>
                  <a:pt x="11333" y="5978"/>
                  <a:pt x="11309" y="5973"/>
                  <a:pt x="11289" y="5973"/>
                </a:cubicBezTo>
                <a:cubicBezTo>
                  <a:pt x="11224" y="5973"/>
                  <a:pt x="11193" y="6025"/>
                  <a:pt x="11163" y="6146"/>
                </a:cubicBezTo>
                <a:cubicBezTo>
                  <a:pt x="11123" y="6225"/>
                  <a:pt x="11044" y="6305"/>
                  <a:pt x="10965" y="6384"/>
                </a:cubicBezTo>
                <a:cubicBezTo>
                  <a:pt x="8707" y="7770"/>
                  <a:pt x="6449" y="9157"/>
                  <a:pt x="4152" y="10543"/>
                </a:cubicBezTo>
                <a:cubicBezTo>
                  <a:pt x="3280" y="11098"/>
                  <a:pt x="2369" y="11534"/>
                  <a:pt x="1418" y="12048"/>
                </a:cubicBezTo>
                <a:cubicBezTo>
                  <a:pt x="4548" y="8800"/>
                  <a:pt x="7796" y="5552"/>
                  <a:pt x="10569" y="1908"/>
                </a:cubicBezTo>
                <a:close/>
                <a:moveTo>
                  <a:pt x="3802" y="0"/>
                </a:moveTo>
                <a:cubicBezTo>
                  <a:pt x="3597" y="0"/>
                  <a:pt x="3430" y="150"/>
                  <a:pt x="3359" y="363"/>
                </a:cubicBezTo>
                <a:lnTo>
                  <a:pt x="2686" y="2621"/>
                </a:lnTo>
                <a:cubicBezTo>
                  <a:pt x="2211" y="4205"/>
                  <a:pt x="1775" y="5829"/>
                  <a:pt x="1260" y="7374"/>
                </a:cubicBezTo>
                <a:cubicBezTo>
                  <a:pt x="705" y="9236"/>
                  <a:pt x="270" y="11098"/>
                  <a:pt x="32" y="12999"/>
                </a:cubicBezTo>
                <a:cubicBezTo>
                  <a:pt x="32" y="13141"/>
                  <a:pt x="0" y="13283"/>
                  <a:pt x="135" y="13283"/>
                </a:cubicBezTo>
                <a:cubicBezTo>
                  <a:pt x="151" y="13283"/>
                  <a:pt x="169" y="13281"/>
                  <a:pt x="190" y="13276"/>
                </a:cubicBezTo>
                <a:cubicBezTo>
                  <a:pt x="349" y="13237"/>
                  <a:pt x="547" y="13197"/>
                  <a:pt x="705" y="13078"/>
                </a:cubicBezTo>
                <a:cubicBezTo>
                  <a:pt x="1062" y="12920"/>
                  <a:pt x="1418" y="12722"/>
                  <a:pt x="1775" y="12563"/>
                </a:cubicBezTo>
                <a:cubicBezTo>
                  <a:pt x="2171" y="12445"/>
                  <a:pt x="2607" y="12326"/>
                  <a:pt x="3003" y="12167"/>
                </a:cubicBezTo>
                <a:cubicBezTo>
                  <a:pt x="3439" y="12048"/>
                  <a:pt x="3914" y="11811"/>
                  <a:pt x="4350" y="11692"/>
                </a:cubicBezTo>
                <a:cubicBezTo>
                  <a:pt x="5974" y="11217"/>
                  <a:pt x="7519" y="10622"/>
                  <a:pt x="9024" y="9909"/>
                </a:cubicBezTo>
                <a:cubicBezTo>
                  <a:pt x="9935" y="9474"/>
                  <a:pt x="10846" y="8959"/>
                  <a:pt x="11757" y="8523"/>
                </a:cubicBezTo>
                <a:cubicBezTo>
                  <a:pt x="12470" y="8206"/>
                  <a:pt x="12549" y="8048"/>
                  <a:pt x="12193" y="7335"/>
                </a:cubicBezTo>
                <a:cubicBezTo>
                  <a:pt x="12074" y="7057"/>
                  <a:pt x="11916" y="6820"/>
                  <a:pt x="11757" y="6542"/>
                </a:cubicBezTo>
                <a:cubicBezTo>
                  <a:pt x="11836" y="6503"/>
                  <a:pt x="11876" y="6463"/>
                  <a:pt x="11916" y="6424"/>
                </a:cubicBezTo>
                <a:lnTo>
                  <a:pt x="14887" y="4641"/>
                </a:lnTo>
                <a:cubicBezTo>
                  <a:pt x="15164" y="4443"/>
                  <a:pt x="15481" y="4245"/>
                  <a:pt x="15758" y="4047"/>
                </a:cubicBezTo>
                <a:cubicBezTo>
                  <a:pt x="16035" y="3769"/>
                  <a:pt x="15996" y="3453"/>
                  <a:pt x="15639" y="3294"/>
                </a:cubicBezTo>
                <a:cubicBezTo>
                  <a:pt x="15481" y="3215"/>
                  <a:pt x="15362" y="3175"/>
                  <a:pt x="15203" y="3136"/>
                </a:cubicBezTo>
                <a:cubicBezTo>
                  <a:pt x="14609" y="2977"/>
                  <a:pt x="14015" y="2858"/>
                  <a:pt x="13460" y="2660"/>
                </a:cubicBezTo>
                <a:cubicBezTo>
                  <a:pt x="12668" y="2343"/>
                  <a:pt x="11916" y="1987"/>
                  <a:pt x="11123" y="1670"/>
                </a:cubicBezTo>
                <a:cubicBezTo>
                  <a:pt x="11005" y="1591"/>
                  <a:pt x="10886" y="1512"/>
                  <a:pt x="10767" y="1432"/>
                </a:cubicBezTo>
                <a:cubicBezTo>
                  <a:pt x="9816" y="2066"/>
                  <a:pt x="9222" y="3136"/>
                  <a:pt x="8430" y="3888"/>
                </a:cubicBezTo>
                <a:cubicBezTo>
                  <a:pt x="8152" y="3255"/>
                  <a:pt x="7875" y="2581"/>
                  <a:pt x="7598" y="1908"/>
                </a:cubicBezTo>
                <a:cubicBezTo>
                  <a:pt x="7479" y="1551"/>
                  <a:pt x="7281" y="1195"/>
                  <a:pt x="7162" y="838"/>
                </a:cubicBezTo>
                <a:cubicBezTo>
                  <a:pt x="7123" y="600"/>
                  <a:pt x="6964" y="442"/>
                  <a:pt x="6726" y="442"/>
                </a:cubicBezTo>
                <a:cubicBezTo>
                  <a:pt x="5776" y="284"/>
                  <a:pt x="4825" y="165"/>
                  <a:pt x="3874" y="6"/>
                </a:cubicBezTo>
                <a:cubicBezTo>
                  <a:pt x="3850" y="2"/>
                  <a:pt x="3826" y="0"/>
                  <a:pt x="38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4"/>
          <p:cNvSpPr/>
          <p:nvPr/>
        </p:nvSpPr>
        <p:spPr>
          <a:xfrm>
            <a:off x="51151" y="604621"/>
            <a:ext cx="135917" cy="143397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4"/>
          <p:cNvSpPr/>
          <p:nvPr/>
        </p:nvSpPr>
        <p:spPr>
          <a:xfrm>
            <a:off x="249650" y="604620"/>
            <a:ext cx="82356" cy="75971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4"/>
          <p:cNvSpPr/>
          <p:nvPr/>
        </p:nvSpPr>
        <p:spPr>
          <a:xfrm>
            <a:off x="223529" y="771101"/>
            <a:ext cx="215896" cy="213742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4"/>
          <p:cNvSpPr/>
          <p:nvPr/>
        </p:nvSpPr>
        <p:spPr>
          <a:xfrm rot="1560689">
            <a:off x="354110" y="639289"/>
            <a:ext cx="374201" cy="277559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4"/>
          <p:cNvSpPr txBox="1">
            <a:spLocks noGrp="1"/>
          </p:cNvSpPr>
          <p:nvPr>
            <p:ph type="subTitle" idx="1"/>
          </p:nvPr>
        </p:nvSpPr>
        <p:spPr>
          <a:xfrm>
            <a:off x="902777" y="2511104"/>
            <a:ext cx="2446500" cy="10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3">
  <p:cSld name="CUSTOM_7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5"/>
          <p:cNvSpPr txBox="1">
            <a:spLocks noGrp="1"/>
          </p:cNvSpPr>
          <p:nvPr>
            <p:ph type="title"/>
          </p:nvPr>
        </p:nvSpPr>
        <p:spPr>
          <a:xfrm>
            <a:off x="3106900" y="947325"/>
            <a:ext cx="2914500" cy="9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51" name="Google Shape;451;p25"/>
          <p:cNvGrpSpPr/>
          <p:nvPr/>
        </p:nvGrpSpPr>
        <p:grpSpPr>
          <a:xfrm>
            <a:off x="327492" y="327350"/>
            <a:ext cx="758944" cy="729108"/>
            <a:chOff x="7047366" y="2801445"/>
            <a:chExt cx="753220" cy="723609"/>
          </a:xfrm>
        </p:grpSpPr>
        <p:sp>
          <p:nvSpPr>
            <p:cNvPr id="452" name="Google Shape;452;p25"/>
            <p:cNvSpPr/>
            <p:nvPr/>
          </p:nvSpPr>
          <p:spPr>
            <a:xfrm>
              <a:off x="7105029" y="2834900"/>
              <a:ext cx="638554" cy="646170"/>
            </a:xfrm>
            <a:custGeom>
              <a:avLst/>
              <a:gdLst/>
              <a:ahLst/>
              <a:cxnLst/>
              <a:rect l="l" t="t" r="r" b="b"/>
              <a:pathLst>
                <a:path w="9944" h="10063" extrusionOk="0">
                  <a:moveTo>
                    <a:pt x="4794" y="2338"/>
                  </a:moveTo>
                  <a:cubicBezTo>
                    <a:pt x="4833" y="2377"/>
                    <a:pt x="4873" y="2417"/>
                    <a:pt x="4873" y="2496"/>
                  </a:cubicBezTo>
                  <a:cubicBezTo>
                    <a:pt x="4833" y="2575"/>
                    <a:pt x="4794" y="2655"/>
                    <a:pt x="4754" y="2773"/>
                  </a:cubicBezTo>
                  <a:cubicBezTo>
                    <a:pt x="4635" y="3011"/>
                    <a:pt x="4517" y="3288"/>
                    <a:pt x="4398" y="3566"/>
                  </a:cubicBezTo>
                  <a:cubicBezTo>
                    <a:pt x="4319" y="3645"/>
                    <a:pt x="4279" y="3724"/>
                    <a:pt x="4200" y="3803"/>
                  </a:cubicBezTo>
                  <a:lnTo>
                    <a:pt x="4081" y="3803"/>
                  </a:lnTo>
                  <a:cubicBezTo>
                    <a:pt x="4081" y="3645"/>
                    <a:pt x="4120" y="3486"/>
                    <a:pt x="4160" y="3368"/>
                  </a:cubicBezTo>
                  <a:lnTo>
                    <a:pt x="4160" y="3368"/>
                  </a:lnTo>
                  <a:lnTo>
                    <a:pt x="4120" y="3407"/>
                  </a:lnTo>
                  <a:cubicBezTo>
                    <a:pt x="4279" y="3090"/>
                    <a:pt x="4437" y="2773"/>
                    <a:pt x="4596" y="2456"/>
                  </a:cubicBezTo>
                  <a:cubicBezTo>
                    <a:pt x="4596" y="2417"/>
                    <a:pt x="4635" y="2417"/>
                    <a:pt x="4675" y="2377"/>
                  </a:cubicBezTo>
                  <a:cubicBezTo>
                    <a:pt x="4715" y="2338"/>
                    <a:pt x="4794" y="2338"/>
                    <a:pt x="4794" y="2338"/>
                  </a:cubicBezTo>
                  <a:close/>
                  <a:moveTo>
                    <a:pt x="1387" y="4001"/>
                  </a:moveTo>
                  <a:cubicBezTo>
                    <a:pt x="1506" y="4041"/>
                    <a:pt x="1665" y="4081"/>
                    <a:pt x="1783" y="4160"/>
                  </a:cubicBezTo>
                  <a:cubicBezTo>
                    <a:pt x="1863" y="4160"/>
                    <a:pt x="1863" y="4239"/>
                    <a:pt x="1902" y="4279"/>
                  </a:cubicBezTo>
                  <a:lnTo>
                    <a:pt x="1744" y="4358"/>
                  </a:lnTo>
                  <a:cubicBezTo>
                    <a:pt x="1585" y="4318"/>
                    <a:pt x="1466" y="4279"/>
                    <a:pt x="1308" y="4199"/>
                  </a:cubicBezTo>
                  <a:cubicBezTo>
                    <a:pt x="1268" y="4199"/>
                    <a:pt x="1268" y="4120"/>
                    <a:pt x="1229" y="4081"/>
                  </a:cubicBezTo>
                  <a:cubicBezTo>
                    <a:pt x="1229" y="4041"/>
                    <a:pt x="1348" y="4001"/>
                    <a:pt x="1387" y="4001"/>
                  </a:cubicBezTo>
                  <a:close/>
                  <a:moveTo>
                    <a:pt x="2536" y="4041"/>
                  </a:moveTo>
                  <a:lnTo>
                    <a:pt x="2536" y="4081"/>
                  </a:lnTo>
                  <a:cubicBezTo>
                    <a:pt x="2734" y="4081"/>
                    <a:pt x="2932" y="4120"/>
                    <a:pt x="3170" y="4160"/>
                  </a:cubicBezTo>
                  <a:lnTo>
                    <a:pt x="3922" y="4239"/>
                  </a:lnTo>
                  <a:cubicBezTo>
                    <a:pt x="3922" y="4279"/>
                    <a:pt x="3922" y="4318"/>
                    <a:pt x="3922" y="4318"/>
                  </a:cubicBezTo>
                  <a:cubicBezTo>
                    <a:pt x="3843" y="4358"/>
                    <a:pt x="3724" y="4437"/>
                    <a:pt x="3645" y="4437"/>
                  </a:cubicBezTo>
                  <a:cubicBezTo>
                    <a:pt x="3289" y="4437"/>
                    <a:pt x="2932" y="4397"/>
                    <a:pt x="2576" y="4358"/>
                  </a:cubicBezTo>
                  <a:cubicBezTo>
                    <a:pt x="2536" y="4358"/>
                    <a:pt x="2496" y="4318"/>
                    <a:pt x="2457" y="4318"/>
                  </a:cubicBezTo>
                  <a:cubicBezTo>
                    <a:pt x="2417" y="4279"/>
                    <a:pt x="2378" y="4239"/>
                    <a:pt x="2338" y="4199"/>
                  </a:cubicBezTo>
                  <a:cubicBezTo>
                    <a:pt x="2417" y="4120"/>
                    <a:pt x="2496" y="4041"/>
                    <a:pt x="2536" y="4041"/>
                  </a:cubicBezTo>
                  <a:close/>
                  <a:moveTo>
                    <a:pt x="7100" y="4512"/>
                  </a:moveTo>
                  <a:cubicBezTo>
                    <a:pt x="7112" y="4512"/>
                    <a:pt x="7122" y="4513"/>
                    <a:pt x="7131" y="4516"/>
                  </a:cubicBezTo>
                  <a:lnTo>
                    <a:pt x="7131" y="4556"/>
                  </a:lnTo>
                  <a:cubicBezTo>
                    <a:pt x="7131" y="4714"/>
                    <a:pt x="6893" y="4992"/>
                    <a:pt x="6735" y="4992"/>
                  </a:cubicBezTo>
                  <a:cubicBezTo>
                    <a:pt x="6695" y="4992"/>
                    <a:pt x="6616" y="4912"/>
                    <a:pt x="6616" y="4873"/>
                  </a:cubicBezTo>
                  <a:cubicBezTo>
                    <a:pt x="6616" y="4726"/>
                    <a:pt x="6955" y="4512"/>
                    <a:pt x="7100" y="4512"/>
                  </a:cubicBezTo>
                  <a:close/>
                  <a:moveTo>
                    <a:pt x="2338" y="4754"/>
                  </a:moveTo>
                  <a:cubicBezTo>
                    <a:pt x="2536" y="4794"/>
                    <a:pt x="2734" y="4833"/>
                    <a:pt x="2932" y="4873"/>
                  </a:cubicBezTo>
                  <a:cubicBezTo>
                    <a:pt x="2972" y="4873"/>
                    <a:pt x="3011" y="4952"/>
                    <a:pt x="3051" y="4992"/>
                  </a:cubicBezTo>
                  <a:cubicBezTo>
                    <a:pt x="3011" y="5031"/>
                    <a:pt x="2972" y="5071"/>
                    <a:pt x="2892" y="5071"/>
                  </a:cubicBezTo>
                  <a:cubicBezTo>
                    <a:pt x="2655" y="5031"/>
                    <a:pt x="2417" y="4992"/>
                    <a:pt x="2179" y="4992"/>
                  </a:cubicBezTo>
                  <a:lnTo>
                    <a:pt x="2140" y="4992"/>
                  </a:lnTo>
                  <a:cubicBezTo>
                    <a:pt x="2100" y="4992"/>
                    <a:pt x="2061" y="4992"/>
                    <a:pt x="1981" y="4952"/>
                  </a:cubicBezTo>
                  <a:cubicBezTo>
                    <a:pt x="1942" y="4952"/>
                    <a:pt x="1942" y="4873"/>
                    <a:pt x="1942" y="4873"/>
                  </a:cubicBezTo>
                  <a:cubicBezTo>
                    <a:pt x="1942" y="4794"/>
                    <a:pt x="1981" y="4794"/>
                    <a:pt x="2021" y="4754"/>
                  </a:cubicBezTo>
                  <a:close/>
                  <a:moveTo>
                    <a:pt x="8319" y="4477"/>
                  </a:moveTo>
                  <a:cubicBezTo>
                    <a:pt x="8319" y="4477"/>
                    <a:pt x="8359" y="4516"/>
                    <a:pt x="8359" y="4516"/>
                  </a:cubicBezTo>
                  <a:cubicBezTo>
                    <a:pt x="8319" y="4556"/>
                    <a:pt x="8280" y="4635"/>
                    <a:pt x="8240" y="4675"/>
                  </a:cubicBezTo>
                  <a:cubicBezTo>
                    <a:pt x="7923" y="4873"/>
                    <a:pt x="7646" y="5071"/>
                    <a:pt x="7369" y="5269"/>
                  </a:cubicBezTo>
                  <a:cubicBezTo>
                    <a:pt x="7250" y="5309"/>
                    <a:pt x="7171" y="5348"/>
                    <a:pt x="7052" y="5388"/>
                  </a:cubicBezTo>
                  <a:cubicBezTo>
                    <a:pt x="7012" y="5388"/>
                    <a:pt x="6973" y="5348"/>
                    <a:pt x="6933" y="5309"/>
                  </a:cubicBezTo>
                  <a:cubicBezTo>
                    <a:pt x="6933" y="5269"/>
                    <a:pt x="6933" y="5229"/>
                    <a:pt x="6973" y="5229"/>
                  </a:cubicBezTo>
                  <a:cubicBezTo>
                    <a:pt x="7329" y="4992"/>
                    <a:pt x="7646" y="4754"/>
                    <a:pt x="8002" y="4556"/>
                  </a:cubicBezTo>
                  <a:lnTo>
                    <a:pt x="8002" y="4596"/>
                  </a:lnTo>
                  <a:cubicBezTo>
                    <a:pt x="8121" y="4516"/>
                    <a:pt x="8201" y="4516"/>
                    <a:pt x="8319" y="4477"/>
                  </a:cubicBezTo>
                  <a:close/>
                  <a:moveTo>
                    <a:pt x="6260" y="6814"/>
                  </a:moveTo>
                  <a:cubicBezTo>
                    <a:pt x="6339" y="6814"/>
                    <a:pt x="6378" y="6853"/>
                    <a:pt x="6458" y="6893"/>
                  </a:cubicBezTo>
                  <a:cubicBezTo>
                    <a:pt x="6695" y="7091"/>
                    <a:pt x="6893" y="7329"/>
                    <a:pt x="7091" y="7606"/>
                  </a:cubicBezTo>
                  <a:lnTo>
                    <a:pt x="7052" y="7646"/>
                  </a:lnTo>
                  <a:cubicBezTo>
                    <a:pt x="6973" y="7606"/>
                    <a:pt x="6893" y="7566"/>
                    <a:pt x="6814" y="7527"/>
                  </a:cubicBezTo>
                  <a:cubicBezTo>
                    <a:pt x="6774" y="7527"/>
                    <a:pt x="6774" y="7487"/>
                    <a:pt x="6735" y="7487"/>
                  </a:cubicBezTo>
                  <a:cubicBezTo>
                    <a:pt x="6537" y="7329"/>
                    <a:pt x="6378" y="7131"/>
                    <a:pt x="6180" y="6933"/>
                  </a:cubicBezTo>
                  <a:cubicBezTo>
                    <a:pt x="6148" y="6900"/>
                    <a:pt x="6142" y="6868"/>
                    <a:pt x="6163" y="6835"/>
                  </a:cubicBezTo>
                  <a:lnTo>
                    <a:pt x="6163" y="6835"/>
                  </a:lnTo>
                  <a:cubicBezTo>
                    <a:pt x="6195" y="6814"/>
                    <a:pt x="6227" y="6814"/>
                    <a:pt x="6260" y="6814"/>
                  </a:cubicBezTo>
                  <a:close/>
                  <a:moveTo>
                    <a:pt x="5269" y="6853"/>
                  </a:moveTo>
                  <a:cubicBezTo>
                    <a:pt x="5626" y="7091"/>
                    <a:pt x="5903" y="7368"/>
                    <a:pt x="6180" y="7725"/>
                  </a:cubicBezTo>
                  <a:lnTo>
                    <a:pt x="6101" y="7804"/>
                  </a:lnTo>
                  <a:cubicBezTo>
                    <a:pt x="5982" y="7725"/>
                    <a:pt x="5863" y="7646"/>
                    <a:pt x="5745" y="7566"/>
                  </a:cubicBezTo>
                  <a:cubicBezTo>
                    <a:pt x="5507" y="7408"/>
                    <a:pt x="5309" y="7210"/>
                    <a:pt x="5111" y="7012"/>
                  </a:cubicBezTo>
                  <a:cubicBezTo>
                    <a:pt x="5111" y="6972"/>
                    <a:pt x="5071" y="6933"/>
                    <a:pt x="5111" y="6893"/>
                  </a:cubicBezTo>
                  <a:cubicBezTo>
                    <a:pt x="5111" y="6893"/>
                    <a:pt x="5190" y="6853"/>
                    <a:pt x="5230" y="6853"/>
                  </a:cubicBezTo>
                  <a:close/>
                  <a:moveTo>
                    <a:pt x="6616" y="7923"/>
                  </a:moveTo>
                  <a:cubicBezTo>
                    <a:pt x="6695" y="7923"/>
                    <a:pt x="6735" y="7963"/>
                    <a:pt x="6735" y="8002"/>
                  </a:cubicBezTo>
                  <a:cubicBezTo>
                    <a:pt x="6893" y="8161"/>
                    <a:pt x="7052" y="8359"/>
                    <a:pt x="7210" y="8557"/>
                  </a:cubicBezTo>
                  <a:cubicBezTo>
                    <a:pt x="7210" y="8557"/>
                    <a:pt x="7250" y="8596"/>
                    <a:pt x="7289" y="8676"/>
                  </a:cubicBezTo>
                  <a:cubicBezTo>
                    <a:pt x="7226" y="8676"/>
                    <a:pt x="7188" y="8726"/>
                    <a:pt x="7155" y="8726"/>
                  </a:cubicBezTo>
                  <a:cubicBezTo>
                    <a:pt x="7147" y="8726"/>
                    <a:pt x="7139" y="8723"/>
                    <a:pt x="7131" y="8715"/>
                  </a:cubicBezTo>
                  <a:cubicBezTo>
                    <a:pt x="7052" y="8676"/>
                    <a:pt x="6973" y="8636"/>
                    <a:pt x="6893" y="8596"/>
                  </a:cubicBezTo>
                  <a:lnTo>
                    <a:pt x="6854" y="8557"/>
                  </a:lnTo>
                  <a:cubicBezTo>
                    <a:pt x="6695" y="8398"/>
                    <a:pt x="6576" y="8240"/>
                    <a:pt x="6458" y="8081"/>
                  </a:cubicBezTo>
                  <a:cubicBezTo>
                    <a:pt x="6458" y="8042"/>
                    <a:pt x="6458" y="7963"/>
                    <a:pt x="6458" y="7923"/>
                  </a:cubicBezTo>
                  <a:close/>
                  <a:moveTo>
                    <a:pt x="5230" y="0"/>
                  </a:moveTo>
                  <a:cubicBezTo>
                    <a:pt x="5150" y="199"/>
                    <a:pt x="5111" y="357"/>
                    <a:pt x="5032" y="515"/>
                  </a:cubicBezTo>
                  <a:cubicBezTo>
                    <a:pt x="4596" y="1387"/>
                    <a:pt x="4160" y="2258"/>
                    <a:pt x="3724" y="3130"/>
                  </a:cubicBezTo>
                  <a:cubicBezTo>
                    <a:pt x="3645" y="3288"/>
                    <a:pt x="3526" y="3447"/>
                    <a:pt x="3407" y="3605"/>
                  </a:cubicBezTo>
                  <a:cubicBezTo>
                    <a:pt x="3289" y="3684"/>
                    <a:pt x="3209" y="3724"/>
                    <a:pt x="3091" y="3724"/>
                  </a:cubicBezTo>
                  <a:cubicBezTo>
                    <a:pt x="2615" y="3724"/>
                    <a:pt x="2179" y="3645"/>
                    <a:pt x="1744" y="3605"/>
                  </a:cubicBezTo>
                  <a:cubicBezTo>
                    <a:pt x="1150" y="3566"/>
                    <a:pt x="595" y="3526"/>
                    <a:pt x="1" y="3486"/>
                  </a:cubicBezTo>
                  <a:lnTo>
                    <a:pt x="1" y="3566"/>
                  </a:lnTo>
                  <a:cubicBezTo>
                    <a:pt x="40" y="3605"/>
                    <a:pt x="80" y="3645"/>
                    <a:pt x="120" y="3684"/>
                  </a:cubicBezTo>
                  <a:cubicBezTo>
                    <a:pt x="714" y="4437"/>
                    <a:pt x="1387" y="5110"/>
                    <a:pt x="2140" y="5665"/>
                  </a:cubicBezTo>
                  <a:cubicBezTo>
                    <a:pt x="2219" y="5705"/>
                    <a:pt x="2259" y="5784"/>
                    <a:pt x="2298" y="5824"/>
                  </a:cubicBezTo>
                  <a:lnTo>
                    <a:pt x="2378" y="5824"/>
                  </a:lnTo>
                  <a:cubicBezTo>
                    <a:pt x="2378" y="5982"/>
                    <a:pt x="2378" y="6101"/>
                    <a:pt x="2338" y="6259"/>
                  </a:cubicBezTo>
                  <a:cubicBezTo>
                    <a:pt x="2259" y="6814"/>
                    <a:pt x="2100" y="7368"/>
                    <a:pt x="1863" y="7883"/>
                  </a:cubicBezTo>
                  <a:cubicBezTo>
                    <a:pt x="1625" y="8517"/>
                    <a:pt x="1348" y="9191"/>
                    <a:pt x="1110" y="9824"/>
                  </a:cubicBezTo>
                  <a:cubicBezTo>
                    <a:pt x="1110" y="9904"/>
                    <a:pt x="1070" y="9983"/>
                    <a:pt x="1070" y="10022"/>
                  </a:cubicBezTo>
                  <a:lnTo>
                    <a:pt x="1110" y="10062"/>
                  </a:lnTo>
                  <a:cubicBezTo>
                    <a:pt x="1427" y="9824"/>
                    <a:pt x="1783" y="9587"/>
                    <a:pt x="2061" y="9349"/>
                  </a:cubicBezTo>
                  <a:cubicBezTo>
                    <a:pt x="2774" y="8676"/>
                    <a:pt x="3487" y="8042"/>
                    <a:pt x="4200" y="7368"/>
                  </a:cubicBezTo>
                  <a:cubicBezTo>
                    <a:pt x="4239" y="7289"/>
                    <a:pt x="4319" y="7210"/>
                    <a:pt x="4437" y="7170"/>
                  </a:cubicBezTo>
                  <a:cubicBezTo>
                    <a:pt x="4477" y="7091"/>
                    <a:pt x="4556" y="7091"/>
                    <a:pt x="4635" y="7091"/>
                  </a:cubicBezTo>
                  <a:cubicBezTo>
                    <a:pt x="4675" y="7091"/>
                    <a:pt x="4715" y="7210"/>
                    <a:pt x="4715" y="7289"/>
                  </a:cubicBezTo>
                  <a:lnTo>
                    <a:pt x="4675" y="7329"/>
                  </a:lnTo>
                  <a:cubicBezTo>
                    <a:pt x="5190" y="7725"/>
                    <a:pt x="5665" y="8161"/>
                    <a:pt x="6220" y="8596"/>
                  </a:cubicBezTo>
                  <a:cubicBezTo>
                    <a:pt x="6339" y="8676"/>
                    <a:pt x="6418" y="8755"/>
                    <a:pt x="6497" y="8834"/>
                  </a:cubicBezTo>
                  <a:cubicBezTo>
                    <a:pt x="6933" y="9191"/>
                    <a:pt x="7448" y="9468"/>
                    <a:pt x="7963" y="9626"/>
                  </a:cubicBezTo>
                  <a:cubicBezTo>
                    <a:pt x="7963" y="9428"/>
                    <a:pt x="7923" y="9270"/>
                    <a:pt x="7884" y="9111"/>
                  </a:cubicBezTo>
                  <a:cubicBezTo>
                    <a:pt x="7804" y="8557"/>
                    <a:pt x="7646" y="8002"/>
                    <a:pt x="7488" y="7487"/>
                  </a:cubicBezTo>
                  <a:cubicBezTo>
                    <a:pt x="7369" y="7170"/>
                    <a:pt x="7210" y="6853"/>
                    <a:pt x="7091" y="6537"/>
                  </a:cubicBezTo>
                  <a:cubicBezTo>
                    <a:pt x="6933" y="6140"/>
                    <a:pt x="6933" y="6061"/>
                    <a:pt x="7369" y="5784"/>
                  </a:cubicBezTo>
                  <a:cubicBezTo>
                    <a:pt x="7488" y="5705"/>
                    <a:pt x="7646" y="5625"/>
                    <a:pt x="7765" y="5546"/>
                  </a:cubicBezTo>
                  <a:cubicBezTo>
                    <a:pt x="8478" y="5031"/>
                    <a:pt x="9191" y="4477"/>
                    <a:pt x="9864" y="3843"/>
                  </a:cubicBezTo>
                  <a:lnTo>
                    <a:pt x="9943" y="3724"/>
                  </a:lnTo>
                  <a:cubicBezTo>
                    <a:pt x="9706" y="3684"/>
                    <a:pt x="9508" y="3645"/>
                    <a:pt x="9310" y="3645"/>
                  </a:cubicBezTo>
                  <a:cubicBezTo>
                    <a:pt x="8597" y="3566"/>
                    <a:pt x="7923" y="3526"/>
                    <a:pt x="7250" y="3486"/>
                  </a:cubicBezTo>
                  <a:cubicBezTo>
                    <a:pt x="6933" y="3447"/>
                    <a:pt x="6616" y="3407"/>
                    <a:pt x="6299" y="3328"/>
                  </a:cubicBezTo>
                  <a:cubicBezTo>
                    <a:pt x="6220" y="3328"/>
                    <a:pt x="6141" y="3249"/>
                    <a:pt x="6101" y="3169"/>
                  </a:cubicBezTo>
                  <a:cubicBezTo>
                    <a:pt x="5943" y="2694"/>
                    <a:pt x="5784" y="2179"/>
                    <a:pt x="5626" y="1704"/>
                  </a:cubicBezTo>
                  <a:cubicBezTo>
                    <a:pt x="5507" y="1189"/>
                    <a:pt x="5388" y="595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7082169" y="2801445"/>
              <a:ext cx="694485" cy="669929"/>
            </a:xfrm>
            <a:custGeom>
              <a:avLst/>
              <a:gdLst/>
              <a:ahLst/>
              <a:cxnLst/>
              <a:rect l="l" t="t" r="r" b="b"/>
              <a:pathLst>
                <a:path w="10815" h="10433" extrusionOk="0">
                  <a:moveTo>
                    <a:pt x="5617" y="0"/>
                  </a:moveTo>
                  <a:cubicBezTo>
                    <a:pt x="5498" y="0"/>
                    <a:pt x="5462" y="134"/>
                    <a:pt x="5427" y="205"/>
                  </a:cubicBezTo>
                  <a:cubicBezTo>
                    <a:pt x="5071" y="918"/>
                    <a:pt x="4754" y="1591"/>
                    <a:pt x="4437" y="2304"/>
                  </a:cubicBezTo>
                  <a:cubicBezTo>
                    <a:pt x="4160" y="2779"/>
                    <a:pt x="3882" y="3334"/>
                    <a:pt x="3645" y="3849"/>
                  </a:cubicBezTo>
                  <a:cubicBezTo>
                    <a:pt x="3565" y="3968"/>
                    <a:pt x="3486" y="3968"/>
                    <a:pt x="3367" y="3968"/>
                  </a:cubicBezTo>
                  <a:cubicBezTo>
                    <a:pt x="2734" y="3889"/>
                    <a:pt x="2100" y="3809"/>
                    <a:pt x="1466" y="3770"/>
                  </a:cubicBezTo>
                  <a:lnTo>
                    <a:pt x="317" y="3770"/>
                  </a:lnTo>
                  <a:cubicBezTo>
                    <a:pt x="80" y="3770"/>
                    <a:pt x="0" y="3928"/>
                    <a:pt x="80" y="4166"/>
                  </a:cubicBezTo>
                  <a:cubicBezTo>
                    <a:pt x="119" y="4245"/>
                    <a:pt x="159" y="4324"/>
                    <a:pt x="198" y="4364"/>
                  </a:cubicBezTo>
                  <a:cubicBezTo>
                    <a:pt x="357" y="4522"/>
                    <a:pt x="476" y="4720"/>
                    <a:pt x="634" y="4879"/>
                  </a:cubicBezTo>
                  <a:cubicBezTo>
                    <a:pt x="1109" y="5433"/>
                    <a:pt x="1664" y="5948"/>
                    <a:pt x="2258" y="6384"/>
                  </a:cubicBezTo>
                  <a:lnTo>
                    <a:pt x="2298" y="6384"/>
                  </a:lnTo>
                  <a:lnTo>
                    <a:pt x="2258" y="6345"/>
                  </a:lnTo>
                  <a:lnTo>
                    <a:pt x="2654" y="6345"/>
                  </a:lnTo>
                  <a:cubicBezTo>
                    <a:pt x="2615" y="6265"/>
                    <a:pt x="2575" y="6226"/>
                    <a:pt x="2496" y="6186"/>
                  </a:cubicBezTo>
                  <a:cubicBezTo>
                    <a:pt x="1743" y="5592"/>
                    <a:pt x="1070" y="4958"/>
                    <a:pt x="476" y="4205"/>
                  </a:cubicBezTo>
                  <a:cubicBezTo>
                    <a:pt x="436" y="4166"/>
                    <a:pt x="396" y="4087"/>
                    <a:pt x="357" y="4047"/>
                  </a:cubicBezTo>
                  <a:lnTo>
                    <a:pt x="357" y="4007"/>
                  </a:lnTo>
                  <a:cubicBezTo>
                    <a:pt x="951" y="4047"/>
                    <a:pt x="1506" y="4087"/>
                    <a:pt x="2100" y="4126"/>
                  </a:cubicBezTo>
                  <a:cubicBezTo>
                    <a:pt x="2535" y="4126"/>
                    <a:pt x="2971" y="4205"/>
                    <a:pt x="3447" y="4205"/>
                  </a:cubicBezTo>
                  <a:cubicBezTo>
                    <a:pt x="3478" y="4216"/>
                    <a:pt x="3507" y="4221"/>
                    <a:pt x="3535" y="4221"/>
                  </a:cubicBezTo>
                  <a:cubicBezTo>
                    <a:pt x="3611" y="4221"/>
                    <a:pt x="3676" y="4184"/>
                    <a:pt x="3763" y="4126"/>
                  </a:cubicBezTo>
                  <a:cubicBezTo>
                    <a:pt x="3882" y="3968"/>
                    <a:pt x="4001" y="3809"/>
                    <a:pt x="4080" y="3611"/>
                  </a:cubicBezTo>
                  <a:cubicBezTo>
                    <a:pt x="4516" y="2740"/>
                    <a:pt x="4952" y="1868"/>
                    <a:pt x="5388" y="997"/>
                  </a:cubicBezTo>
                  <a:cubicBezTo>
                    <a:pt x="5467" y="838"/>
                    <a:pt x="5506" y="680"/>
                    <a:pt x="5586" y="521"/>
                  </a:cubicBezTo>
                  <a:cubicBezTo>
                    <a:pt x="5744" y="1076"/>
                    <a:pt x="5863" y="1631"/>
                    <a:pt x="5982" y="2185"/>
                  </a:cubicBezTo>
                  <a:cubicBezTo>
                    <a:pt x="6140" y="2740"/>
                    <a:pt x="6299" y="3215"/>
                    <a:pt x="6457" y="3690"/>
                  </a:cubicBezTo>
                  <a:cubicBezTo>
                    <a:pt x="6497" y="3770"/>
                    <a:pt x="6576" y="3849"/>
                    <a:pt x="6655" y="3889"/>
                  </a:cubicBezTo>
                  <a:cubicBezTo>
                    <a:pt x="6972" y="3928"/>
                    <a:pt x="7289" y="3968"/>
                    <a:pt x="7606" y="4007"/>
                  </a:cubicBezTo>
                  <a:cubicBezTo>
                    <a:pt x="8279" y="4087"/>
                    <a:pt x="8953" y="4126"/>
                    <a:pt x="9666" y="4166"/>
                  </a:cubicBezTo>
                  <a:cubicBezTo>
                    <a:pt x="9864" y="4166"/>
                    <a:pt x="10062" y="4205"/>
                    <a:pt x="10299" y="4245"/>
                  </a:cubicBezTo>
                  <a:lnTo>
                    <a:pt x="10220" y="4364"/>
                  </a:lnTo>
                  <a:cubicBezTo>
                    <a:pt x="9547" y="4998"/>
                    <a:pt x="8834" y="5552"/>
                    <a:pt x="8121" y="6107"/>
                  </a:cubicBezTo>
                  <a:cubicBezTo>
                    <a:pt x="8002" y="6186"/>
                    <a:pt x="7844" y="6265"/>
                    <a:pt x="7725" y="6345"/>
                  </a:cubicBezTo>
                  <a:cubicBezTo>
                    <a:pt x="7289" y="6582"/>
                    <a:pt x="7289" y="6701"/>
                    <a:pt x="7447" y="7097"/>
                  </a:cubicBezTo>
                  <a:cubicBezTo>
                    <a:pt x="7566" y="7374"/>
                    <a:pt x="7725" y="7691"/>
                    <a:pt x="7844" y="8008"/>
                  </a:cubicBezTo>
                  <a:cubicBezTo>
                    <a:pt x="8042" y="8523"/>
                    <a:pt x="8160" y="9078"/>
                    <a:pt x="8279" y="9632"/>
                  </a:cubicBezTo>
                  <a:cubicBezTo>
                    <a:pt x="8319" y="9791"/>
                    <a:pt x="8319" y="9949"/>
                    <a:pt x="8358" y="10147"/>
                  </a:cubicBezTo>
                  <a:cubicBezTo>
                    <a:pt x="7804" y="9989"/>
                    <a:pt x="7329" y="9712"/>
                    <a:pt x="6893" y="9355"/>
                  </a:cubicBezTo>
                  <a:cubicBezTo>
                    <a:pt x="6814" y="9276"/>
                    <a:pt x="6734" y="9197"/>
                    <a:pt x="6616" y="9117"/>
                  </a:cubicBezTo>
                  <a:cubicBezTo>
                    <a:pt x="6101" y="8721"/>
                    <a:pt x="5586" y="8286"/>
                    <a:pt x="5110" y="7850"/>
                  </a:cubicBezTo>
                  <a:lnTo>
                    <a:pt x="4952" y="7969"/>
                  </a:lnTo>
                  <a:cubicBezTo>
                    <a:pt x="5110" y="8167"/>
                    <a:pt x="5308" y="8365"/>
                    <a:pt x="5506" y="8563"/>
                  </a:cubicBezTo>
                  <a:cubicBezTo>
                    <a:pt x="6021" y="9038"/>
                    <a:pt x="6576" y="9474"/>
                    <a:pt x="7130" y="9870"/>
                  </a:cubicBezTo>
                  <a:cubicBezTo>
                    <a:pt x="7447" y="10147"/>
                    <a:pt x="7804" y="10306"/>
                    <a:pt x="8200" y="10425"/>
                  </a:cubicBezTo>
                  <a:cubicBezTo>
                    <a:pt x="8240" y="10430"/>
                    <a:pt x="8276" y="10432"/>
                    <a:pt x="8310" y="10432"/>
                  </a:cubicBezTo>
                  <a:cubicBezTo>
                    <a:pt x="8545" y="10432"/>
                    <a:pt x="8636" y="10311"/>
                    <a:pt x="8636" y="10068"/>
                  </a:cubicBezTo>
                  <a:cubicBezTo>
                    <a:pt x="8636" y="9989"/>
                    <a:pt x="8636" y="9870"/>
                    <a:pt x="8636" y="9791"/>
                  </a:cubicBezTo>
                  <a:cubicBezTo>
                    <a:pt x="8477" y="8721"/>
                    <a:pt x="8121" y="7691"/>
                    <a:pt x="7645" y="6701"/>
                  </a:cubicBezTo>
                  <a:cubicBezTo>
                    <a:pt x="7844" y="6622"/>
                    <a:pt x="8042" y="6503"/>
                    <a:pt x="8200" y="6384"/>
                  </a:cubicBezTo>
                  <a:cubicBezTo>
                    <a:pt x="8834" y="5909"/>
                    <a:pt x="9428" y="5433"/>
                    <a:pt x="10062" y="4918"/>
                  </a:cubicBezTo>
                  <a:cubicBezTo>
                    <a:pt x="10260" y="4720"/>
                    <a:pt x="10498" y="4522"/>
                    <a:pt x="10696" y="4324"/>
                  </a:cubicBezTo>
                  <a:cubicBezTo>
                    <a:pt x="10735" y="4285"/>
                    <a:pt x="10814" y="4166"/>
                    <a:pt x="10814" y="4126"/>
                  </a:cubicBezTo>
                  <a:cubicBezTo>
                    <a:pt x="10775" y="4047"/>
                    <a:pt x="10696" y="4007"/>
                    <a:pt x="10616" y="4007"/>
                  </a:cubicBezTo>
                  <a:cubicBezTo>
                    <a:pt x="10101" y="3928"/>
                    <a:pt x="9586" y="3849"/>
                    <a:pt x="9032" y="3809"/>
                  </a:cubicBezTo>
                  <a:cubicBezTo>
                    <a:pt x="8279" y="3730"/>
                    <a:pt x="7566" y="3690"/>
                    <a:pt x="6774" y="3651"/>
                  </a:cubicBezTo>
                  <a:cubicBezTo>
                    <a:pt x="6695" y="3453"/>
                    <a:pt x="6576" y="3215"/>
                    <a:pt x="6536" y="2977"/>
                  </a:cubicBezTo>
                  <a:cubicBezTo>
                    <a:pt x="6299" y="2066"/>
                    <a:pt x="6101" y="1155"/>
                    <a:pt x="5863" y="244"/>
                  </a:cubicBezTo>
                  <a:cubicBezTo>
                    <a:pt x="5823" y="165"/>
                    <a:pt x="5744" y="46"/>
                    <a:pt x="5665" y="7"/>
                  </a:cubicBezTo>
                  <a:cubicBezTo>
                    <a:pt x="5648" y="2"/>
                    <a:pt x="5632" y="0"/>
                    <a:pt x="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7550152" y="3119810"/>
              <a:ext cx="91635" cy="58562"/>
            </a:xfrm>
            <a:custGeom>
              <a:avLst/>
              <a:gdLst/>
              <a:ahLst/>
              <a:cxnLst/>
              <a:rect l="l" t="t" r="r" b="b"/>
              <a:pathLst>
                <a:path w="1427" h="912" extrusionOk="0">
                  <a:moveTo>
                    <a:pt x="1387" y="0"/>
                  </a:moveTo>
                  <a:cubicBezTo>
                    <a:pt x="1269" y="40"/>
                    <a:pt x="1150" y="79"/>
                    <a:pt x="1070" y="119"/>
                  </a:cubicBezTo>
                  <a:cubicBezTo>
                    <a:pt x="714" y="317"/>
                    <a:pt x="397" y="555"/>
                    <a:pt x="41" y="753"/>
                  </a:cubicBezTo>
                  <a:cubicBezTo>
                    <a:pt x="1" y="792"/>
                    <a:pt x="1" y="832"/>
                    <a:pt x="1" y="872"/>
                  </a:cubicBezTo>
                  <a:cubicBezTo>
                    <a:pt x="41" y="911"/>
                    <a:pt x="80" y="911"/>
                    <a:pt x="120" y="911"/>
                  </a:cubicBezTo>
                  <a:cubicBezTo>
                    <a:pt x="199" y="911"/>
                    <a:pt x="318" y="872"/>
                    <a:pt x="437" y="832"/>
                  </a:cubicBezTo>
                  <a:cubicBezTo>
                    <a:pt x="714" y="634"/>
                    <a:pt x="991" y="436"/>
                    <a:pt x="1308" y="238"/>
                  </a:cubicBezTo>
                  <a:cubicBezTo>
                    <a:pt x="1348" y="198"/>
                    <a:pt x="1387" y="119"/>
                    <a:pt x="1427" y="79"/>
                  </a:cubicBezTo>
                  <a:cubicBezTo>
                    <a:pt x="1427" y="40"/>
                    <a:pt x="1387" y="4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7519650" y="3343590"/>
              <a:ext cx="53491" cy="50985"/>
            </a:xfrm>
            <a:custGeom>
              <a:avLst/>
              <a:gdLst/>
              <a:ahLst/>
              <a:cxnLst/>
              <a:rect l="l" t="t" r="r" b="b"/>
              <a:pathLst>
                <a:path w="833" h="794" extrusionOk="0">
                  <a:moveTo>
                    <a:pt x="1" y="1"/>
                  </a:moveTo>
                  <a:lnTo>
                    <a:pt x="1" y="159"/>
                  </a:lnTo>
                  <a:cubicBezTo>
                    <a:pt x="119" y="318"/>
                    <a:pt x="238" y="476"/>
                    <a:pt x="357" y="595"/>
                  </a:cubicBezTo>
                  <a:lnTo>
                    <a:pt x="436" y="674"/>
                  </a:lnTo>
                  <a:cubicBezTo>
                    <a:pt x="516" y="714"/>
                    <a:pt x="555" y="754"/>
                    <a:pt x="634" y="793"/>
                  </a:cubicBezTo>
                  <a:cubicBezTo>
                    <a:pt x="674" y="793"/>
                    <a:pt x="753" y="793"/>
                    <a:pt x="832" y="754"/>
                  </a:cubicBezTo>
                  <a:cubicBezTo>
                    <a:pt x="753" y="674"/>
                    <a:pt x="753" y="635"/>
                    <a:pt x="714" y="595"/>
                  </a:cubicBezTo>
                  <a:cubicBezTo>
                    <a:pt x="555" y="437"/>
                    <a:pt x="436" y="239"/>
                    <a:pt x="278" y="80"/>
                  </a:cubicBezTo>
                  <a:cubicBezTo>
                    <a:pt x="238" y="41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529860" y="3124561"/>
              <a:ext cx="33071" cy="30886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84" y="1"/>
                  </a:moveTo>
                  <a:cubicBezTo>
                    <a:pt x="339" y="1"/>
                    <a:pt x="0" y="212"/>
                    <a:pt x="0" y="322"/>
                  </a:cubicBezTo>
                  <a:cubicBezTo>
                    <a:pt x="0" y="401"/>
                    <a:pt x="79" y="441"/>
                    <a:pt x="119" y="481"/>
                  </a:cubicBezTo>
                  <a:cubicBezTo>
                    <a:pt x="277" y="481"/>
                    <a:pt x="515" y="203"/>
                    <a:pt x="515" y="5"/>
                  </a:cubicBezTo>
                  <a:cubicBezTo>
                    <a:pt x="506" y="2"/>
                    <a:pt x="495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7499295" y="3269874"/>
              <a:ext cx="61133" cy="55993"/>
            </a:xfrm>
            <a:custGeom>
              <a:avLst/>
              <a:gdLst/>
              <a:ahLst/>
              <a:cxnLst/>
              <a:rect l="l" t="t" r="r" b="b"/>
              <a:pathLst>
                <a:path w="952" h="872" extrusionOk="0">
                  <a:moveTo>
                    <a:pt x="120" y="0"/>
                  </a:moveTo>
                  <a:cubicBezTo>
                    <a:pt x="80" y="0"/>
                    <a:pt x="40" y="0"/>
                    <a:pt x="1" y="40"/>
                  </a:cubicBezTo>
                  <a:cubicBezTo>
                    <a:pt x="1" y="79"/>
                    <a:pt x="1" y="119"/>
                    <a:pt x="1" y="159"/>
                  </a:cubicBezTo>
                  <a:cubicBezTo>
                    <a:pt x="238" y="357"/>
                    <a:pt x="397" y="555"/>
                    <a:pt x="595" y="753"/>
                  </a:cubicBezTo>
                  <a:cubicBezTo>
                    <a:pt x="634" y="753"/>
                    <a:pt x="634" y="753"/>
                    <a:pt x="674" y="792"/>
                  </a:cubicBezTo>
                  <a:cubicBezTo>
                    <a:pt x="753" y="832"/>
                    <a:pt x="833" y="832"/>
                    <a:pt x="912" y="872"/>
                  </a:cubicBezTo>
                  <a:lnTo>
                    <a:pt x="951" y="792"/>
                  </a:lnTo>
                  <a:cubicBezTo>
                    <a:pt x="753" y="515"/>
                    <a:pt x="555" y="278"/>
                    <a:pt x="318" y="79"/>
                  </a:cubicBezTo>
                  <a:cubicBezTo>
                    <a:pt x="238" y="40"/>
                    <a:pt x="19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7430652" y="3273791"/>
              <a:ext cx="71279" cy="59718"/>
            </a:xfrm>
            <a:custGeom>
              <a:avLst/>
              <a:gdLst/>
              <a:ahLst/>
              <a:cxnLst/>
              <a:rect l="l" t="t" r="r" b="b"/>
              <a:pathLst>
                <a:path w="1110" h="930" extrusionOk="0">
                  <a:moveTo>
                    <a:pt x="179" y="1"/>
                  </a:moveTo>
                  <a:cubicBezTo>
                    <a:pt x="167" y="1"/>
                    <a:pt x="159" y="5"/>
                    <a:pt x="159" y="18"/>
                  </a:cubicBezTo>
                  <a:cubicBezTo>
                    <a:pt x="159" y="18"/>
                    <a:pt x="40" y="18"/>
                    <a:pt x="40" y="58"/>
                  </a:cubicBezTo>
                  <a:cubicBezTo>
                    <a:pt x="0" y="98"/>
                    <a:pt x="40" y="177"/>
                    <a:pt x="79" y="217"/>
                  </a:cubicBezTo>
                  <a:cubicBezTo>
                    <a:pt x="277" y="375"/>
                    <a:pt x="476" y="573"/>
                    <a:pt x="674" y="731"/>
                  </a:cubicBezTo>
                  <a:cubicBezTo>
                    <a:pt x="792" y="811"/>
                    <a:pt x="911" y="890"/>
                    <a:pt x="1070" y="930"/>
                  </a:cubicBezTo>
                  <a:lnTo>
                    <a:pt x="1109" y="890"/>
                  </a:lnTo>
                  <a:cubicBezTo>
                    <a:pt x="872" y="533"/>
                    <a:pt x="555" y="256"/>
                    <a:pt x="238" y="18"/>
                  </a:cubicBezTo>
                  <a:cubicBezTo>
                    <a:pt x="238" y="18"/>
                    <a:pt x="20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7367017" y="2982460"/>
              <a:ext cx="50987" cy="94136"/>
            </a:xfrm>
            <a:custGeom>
              <a:avLst/>
              <a:gdLst/>
              <a:ahLst/>
              <a:cxnLst/>
              <a:rect l="l" t="t" r="r" b="b"/>
              <a:pathLst>
                <a:path w="794" h="1466" extrusionOk="0">
                  <a:moveTo>
                    <a:pt x="714" y="0"/>
                  </a:moveTo>
                  <a:cubicBezTo>
                    <a:pt x="714" y="0"/>
                    <a:pt x="635" y="0"/>
                    <a:pt x="595" y="40"/>
                  </a:cubicBezTo>
                  <a:cubicBezTo>
                    <a:pt x="555" y="79"/>
                    <a:pt x="555" y="119"/>
                    <a:pt x="516" y="158"/>
                  </a:cubicBezTo>
                  <a:cubicBezTo>
                    <a:pt x="357" y="475"/>
                    <a:pt x="199" y="753"/>
                    <a:pt x="80" y="1070"/>
                  </a:cubicBezTo>
                  <a:cubicBezTo>
                    <a:pt x="40" y="1188"/>
                    <a:pt x="1" y="1307"/>
                    <a:pt x="40" y="1466"/>
                  </a:cubicBezTo>
                  <a:lnTo>
                    <a:pt x="120" y="1466"/>
                  </a:lnTo>
                  <a:cubicBezTo>
                    <a:pt x="199" y="1386"/>
                    <a:pt x="239" y="1307"/>
                    <a:pt x="318" y="1228"/>
                  </a:cubicBezTo>
                  <a:cubicBezTo>
                    <a:pt x="437" y="951"/>
                    <a:pt x="555" y="713"/>
                    <a:pt x="674" y="436"/>
                  </a:cubicBezTo>
                  <a:cubicBezTo>
                    <a:pt x="714" y="357"/>
                    <a:pt x="753" y="238"/>
                    <a:pt x="793" y="158"/>
                  </a:cubicBezTo>
                  <a:cubicBezTo>
                    <a:pt x="793" y="119"/>
                    <a:pt x="753" y="4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7153381" y="3208808"/>
              <a:ext cx="256988" cy="293836"/>
            </a:xfrm>
            <a:custGeom>
              <a:avLst/>
              <a:gdLst/>
              <a:ahLst/>
              <a:cxnLst/>
              <a:rect l="l" t="t" r="r" b="b"/>
              <a:pathLst>
                <a:path w="4002" h="4576" extrusionOk="0">
                  <a:moveTo>
                    <a:pt x="1110" y="1"/>
                  </a:moveTo>
                  <a:lnTo>
                    <a:pt x="1189" y="80"/>
                  </a:lnTo>
                  <a:cubicBezTo>
                    <a:pt x="1268" y="199"/>
                    <a:pt x="1387" y="357"/>
                    <a:pt x="1347" y="397"/>
                  </a:cubicBezTo>
                  <a:cubicBezTo>
                    <a:pt x="1030" y="1387"/>
                    <a:pt x="713" y="2338"/>
                    <a:pt x="357" y="3288"/>
                  </a:cubicBezTo>
                  <a:cubicBezTo>
                    <a:pt x="278" y="3566"/>
                    <a:pt x="159" y="3843"/>
                    <a:pt x="40" y="4120"/>
                  </a:cubicBezTo>
                  <a:cubicBezTo>
                    <a:pt x="0" y="4279"/>
                    <a:pt x="40" y="4437"/>
                    <a:pt x="159" y="4516"/>
                  </a:cubicBezTo>
                  <a:cubicBezTo>
                    <a:pt x="218" y="4556"/>
                    <a:pt x="288" y="4576"/>
                    <a:pt x="357" y="4576"/>
                  </a:cubicBezTo>
                  <a:cubicBezTo>
                    <a:pt x="426" y="4576"/>
                    <a:pt x="496" y="4556"/>
                    <a:pt x="555" y="4516"/>
                  </a:cubicBezTo>
                  <a:cubicBezTo>
                    <a:pt x="793" y="4358"/>
                    <a:pt x="1030" y="4199"/>
                    <a:pt x="1228" y="4041"/>
                  </a:cubicBezTo>
                  <a:cubicBezTo>
                    <a:pt x="1862" y="3486"/>
                    <a:pt x="2456" y="2932"/>
                    <a:pt x="3090" y="2377"/>
                  </a:cubicBezTo>
                  <a:cubicBezTo>
                    <a:pt x="3328" y="2100"/>
                    <a:pt x="3605" y="1862"/>
                    <a:pt x="3843" y="1625"/>
                  </a:cubicBezTo>
                  <a:lnTo>
                    <a:pt x="4001" y="1506"/>
                  </a:lnTo>
                  <a:lnTo>
                    <a:pt x="4001" y="1466"/>
                  </a:lnTo>
                  <a:cubicBezTo>
                    <a:pt x="4001" y="1427"/>
                    <a:pt x="3962" y="1308"/>
                    <a:pt x="3922" y="1308"/>
                  </a:cubicBezTo>
                  <a:cubicBezTo>
                    <a:pt x="3899" y="1296"/>
                    <a:pt x="3876" y="1291"/>
                    <a:pt x="3852" y="1291"/>
                  </a:cubicBezTo>
                  <a:cubicBezTo>
                    <a:pt x="3796" y="1291"/>
                    <a:pt x="3740" y="1319"/>
                    <a:pt x="3684" y="1347"/>
                  </a:cubicBezTo>
                  <a:cubicBezTo>
                    <a:pt x="3605" y="1387"/>
                    <a:pt x="3526" y="1466"/>
                    <a:pt x="3447" y="1545"/>
                  </a:cubicBezTo>
                  <a:cubicBezTo>
                    <a:pt x="2734" y="2179"/>
                    <a:pt x="2060" y="2853"/>
                    <a:pt x="1347" y="3526"/>
                  </a:cubicBezTo>
                  <a:cubicBezTo>
                    <a:pt x="1030" y="3803"/>
                    <a:pt x="713" y="4001"/>
                    <a:pt x="397" y="4279"/>
                  </a:cubicBezTo>
                  <a:lnTo>
                    <a:pt x="317" y="4199"/>
                  </a:lnTo>
                  <a:cubicBezTo>
                    <a:pt x="317" y="4160"/>
                    <a:pt x="357" y="4081"/>
                    <a:pt x="397" y="4001"/>
                  </a:cubicBezTo>
                  <a:cubicBezTo>
                    <a:pt x="634" y="3368"/>
                    <a:pt x="872" y="2734"/>
                    <a:pt x="1110" y="2060"/>
                  </a:cubicBezTo>
                  <a:cubicBezTo>
                    <a:pt x="1347" y="1545"/>
                    <a:pt x="1545" y="991"/>
                    <a:pt x="1625" y="436"/>
                  </a:cubicBezTo>
                  <a:cubicBezTo>
                    <a:pt x="1625" y="317"/>
                    <a:pt x="1664" y="159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7260231" y="3094317"/>
              <a:ext cx="99276" cy="25557"/>
            </a:xfrm>
            <a:custGeom>
              <a:avLst/>
              <a:gdLst/>
              <a:ahLst/>
              <a:cxnLst/>
              <a:rect l="l" t="t" r="r" b="b"/>
              <a:pathLst>
                <a:path w="1546" h="398" extrusionOk="0">
                  <a:moveTo>
                    <a:pt x="159" y="1"/>
                  </a:moveTo>
                  <a:cubicBezTo>
                    <a:pt x="79" y="1"/>
                    <a:pt x="40" y="80"/>
                    <a:pt x="0" y="120"/>
                  </a:cubicBezTo>
                  <a:cubicBezTo>
                    <a:pt x="0" y="159"/>
                    <a:pt x="40" y="199"/>
                    <a:pt x="119" y="239"/>
                  </a:cubicBezTo>
                  <a:cubicBezTo>
                    <a:pt x="119" y="278"/>
                    <a:pt x="159" y="278"/>
                    <a:pt x="198" y="278"/>
                  </a:cubicBezTo>
                  <a:cubicBezTo>
                    <a:pt x="555" y="318"/>
                    <a:pt x="911" y="357"/>
                    <a:pt x="1268" y="397"/>
                  </a:cubicBezTo>
                  <a:cubicBezTo>
                    <a:pt x="1347" y="397"/>
                    <a:pt x="1426" y="318"/>
                    <a:pt x="1545" y="278"/>
                  </a:cubicBezTo>
                  <a:cubicBezTo>
                    <a:pt x="1545" y="239"/>
                    <a:pt x="1545" y="199"/>
                    <a:pt x="1545" y="199"/>
                  </a:cubicBezTo>
                  <a:lnTo>
                    <a:pt x="753" y="80"/>
                  </a:lnTo>
                  <a:cubicBezTo>
                    <a:pt x="555" y="80"/>
                    <a:pt x="357" y="4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7229666" y="3137597"/>
              <a:ext cx="73847" cy="20420"/>
            </a:xfrm>
            <a:custGeom>
              <a:avLst/>
              <a:gdLst/>
              <a:ahLst/>
              <a:cxnLst/>
              <a:rect l="l" t="t" r="r" b="b"/>
              <a:pathLst>
                <a:path w="1150" h="318" extrusionOk="0">
                  <a:moveTo>
                    <a:pt x="397" y="0"/>
                  </a:moveTo>
                  <a:lnTo>
                    <a:pt x="397" y="40"/>
                  </a:lnTo>
                  <a:lnTo>
                    <a:pt x="120" y="40"/>
                  </a:lnTo>
                  <a:cubicBezTo>
                    <a:pt x="80" y="40"/>
                    <a:pt x="40" y="80"/>
                    <a:pt x="1" y="119"/>
                  </a:cubicBezTo>
                  <a:cubicBezTo>
                    <a:pt x="1" y="119"/>
                    <a:pt x="1" y="198"/>
                    <a:pt x="80" y="198"/>
                  </a:cubicBezTo>
                  <a:cubicBezTo>
                    <a:pt x="120" y="238"/>
                    <a:pt x="159" y="238"/>
                    <a:pt x="238" y="278"/>
                  </a:cubicBezTo>
                  <a:cubicBezTo>
                    <a:pt x="476" y="278"/>
                    <a:pt x="714" y="317"/>
                    <a:pt x="991" y="317"/>
                  </a:cubicBezTo>
                  <a:cubicBezTo>
                    <a:pt x="1031" y="317"/>
                    <a:pt x="1070" y="278"/>
                    <a:pt x="1150" y="278"/>
                  </a:cubicBezTo>
                  <a:cubicBezTo>
                    <a:pt x="1070" y="198"/>
                    <a:pt x="1070" y="119"/>
                    <a:pt x="991" y="119"/>
                  </a:cubicBezTo>
                  <a:cubicBezTo>
                    <a:pt x="793" y="80"/>
                    <a:pt x="595" y="4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7181378" y="3091813"/>
              <a:ext cx="45850" cy="22924"/>
            </a:xfrm>
            <a:custGeom>
              <a:avLst/>
              <a:gdLst/>
              <a:ahLst/>
              <a:cxnLst/>
              <a:rect l="l" t="t" r="r" b="b"/>
              <a:pathLst>
                <a:path w="714" h="357" extrusionOk="0">
                  <a:moveTo>
                    <a:pt x="198" y="0"/>
                  </a:moveTo>
                  <a:cubicBezTo>
                    <a:pt x="159" y="0"/>
                    <a:pt x="79" y="40"/>
                    <a:pt x="40" y="40"/>
                  </a:cubicBezTo>
                  <a:cubicBezTo>
                    <a:pt x="0" y="80"/>
                    <a:pt x="79" y="159"/>
                    <a:pt x="119" y="159"/>
                  </a:cubicBezTo>
                  <a:cubicBezTo>
                    <a:pt x="277" y="238"/>
                    <a:pt x="396" y="278"/>
                    <a:pt x="555" y="357"/>
                  </a:cubicBezTo>
                  <a:lnTo>
                    <a:pt x="713" y="278"/>
                  </a:lnTo>
                  <a:cubicBezTo>
                    <a:pt x="674" y="198"/>
                    <a:pt x="674" y="159"/>
                    <a:pt x="634" y="119"/>
                  </a:cubicBezTo>
                  <a:cubicBezTo>
                    <a:pt x="476" y="80"/>
                    <a:pt x="317" y="4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7537758" y="2894168"/>
              <a:ext cx="103579" cy="89833"/>
            </a:xfrm>
            <a:custGeom>
              <a:avLst/>
              <a:gdLst/>
              <a:ahLst/>
              <a:cxnLst/>
              <a:rect l="l" t="t" r="r" b="b"/>
              <a:pathLst>
                <a:path w="1613" h="1399" extrusionOk="0">
                  <a:moveTo>
                    <a:pt x="1265" y="0"/>
                  </a:moveTo>
                  <a:cubicBezTo>
                    <a:pt x="1209" y="0"/>
                    <a:pt x="1152" y="20"/>
                    <a:pt x="1105" y="68"/>
                  </a:cubicBezTo>
                  <a:lnTo>
                    <a:pt x="154" y="1018"/>
                  </a:lnTo>
                  <a:cubicBezTo>
                    <a:pt x="0" y="1172"/>
                    <a:pt x="157" y="1398"/>
                    <a:pt x="347" y="1398"/>
                  </a:cubicBezTo>
                  <a:cubicBezTo>
                    <a:pt x="401" y="1398"/>
                    <a:pt x="458" y="1380"/>
                    <a:pt x="511" y="1335"/>
                  </a:cubicBezTo>
                  <a:lnTo>
                    <a:pt x="1462" y="385"/>
                  </a:lnTo>
                  <a:cubicBezTo>
                    <a:pt x="1612" y="204"/>
                    <a:pt x="1442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7519650" y="2829442"/>
              <a:ext cx="52785" cy="70056"/>
            </a:xfrm>
            <a:custGeom>
              <a:avLst/>
              <a:gdLst/>
              <a:ahLst/>
              <a:cxnLst/>
              <a:rect l="l" t="t" r="r" b="b"/>
              <a:pathLst>
                <a:path w="822" h="1091" extrusionOk="0">
                  <a:moveTo>
                    <a:pt x="464" y="0"/>
                  </a:moveTo>
                  <a:cubicBezTo>
                    <a:pt x="392" y="0"/>
                    <a:pt x="330" y="36"/>
                    <a:pt x="317" y="125"/>
                  </a:cubicBezTo>
                  <a:cubicBezTo>
                    <a:pt x="238" y="323"/>
                    <a:pt x="119" y="561"/>
                    <a:pt x="40" y="759"/>
                  </a:cubicBezTo>
                  <a:cubicBezTo>
                    <a:pt x="1" y="878"/>
                    <a:pt x="40" y="997"/>
                    <a:pt x="159" y="1076"/>
                  </a:cubicBezTo>
                  <a:cubicBezTo>
                    <a:pt x="189" y="1086"/>
                    <a:pt x="218" y="1091"/>
                    <a:pt x="248" y="1091"/>
                  </a:cubicBezTo>
                  <a:cubicBezTo>
                    <a:pt x="335" y="1091"/>
                    <a:pt x="417" y="1046"/>
                    <a:pt x="476" y="957"/>
                  </a:cubicBezTo>
                  <a:cubicBezTo>
                    <a:pt x="555" y="759"/>
                    <a:pt x="634" y="521"/>
                    <a:pt x="714" y="323"/>
                  </a:cubicBezTo>
                  <a:cubicBezTo>
                    <a:pt x="821" y="162"/>
                    <a:pt x="618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7631445" y="2945538"/>
              <a:ext cx="102359" cy="56058"/>
            </a:xfrm>
            <a:custGeom>
              <a:avLst/>
              <a:gdLst/>
              <a:ahLst/>
              <a:cxnLst/>
              <a:rect l="l" t="t" r="r" b="b"/>
              <a:pathLst>
                <a:path w="1594" h="873" extrusionOk="0">
                  <a:moveTo>
                    <a:pt x="1273" y="0"/>
                  </a:moveTo>
                  <a:cubicBezTo>
                    <a:pt x="1246" y="0"/>
                    <a:pt x="1219" y="6"/>
                    <a:pt x="1191" y="20"/>
                  </a:cubicBezTo>
                  <a:cubicBezTo>
                    <a:pt x="874" y="179"/>
                    <a:pt x="597" y="298"/>
                    <a:pt x="280" y="417"/>
                  </a:cubicBezTo>
                  <a:cubicBezTo>
                    <a:pt x="0" y="521"/>
                    <a:pt x="121" y="873"/>
                    <a:pt x="344" y="873"/>
                  </a:cubicBezTo>
                  <a:cubicBezTo>
                    <a:pt x="374" y="873"/>
                    <a:pt x="406" y="866"/>
                    <a:pt x="438" y="852"/>
                  </a:cubicBezTo>
                  <a:cubicBezTo>
                    <a:pt x="716" y="733"/>
                    <a:pt x="1032" y="615"/>
                    <a:pt x="1349" y="456"/>
                  </a:cubicBezTo>
                  <a:cubicBezTo>
                    <a:pt x="1594" y="351"/>
                    <a:pt x="1469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7188698" y="2874390"/>
              <a:ext cx="89002" cy="101648"/>
            </a:xfrm>
            <a:custGeom>
              <a:avLst/>
              <a:gdLst/>
              <a:ahLst/>
              <a:cxnLst/>
              <a:rect l="l" t="t" r="r" b="b"/>
              <a:pathLst>
                <a:path w="1386" h="1583" extrusionOk="0">
                  <a:moveTo>
                    <a:pt x="290" y="0"/>
                  </a:moveTo>
                  <a:cubicBezTo>
                    <a:pt x="134" y="0"/>
                    <a:pt x="0" y="168"/>
                    <a:pt x="84" y="336"/>
                  </a:cubicBezTo>
                  <a:lnTo>
                    <a:pt x="876" y="1485"/>
                  </a:lnTo>
                  <a:cubicBezTo>
                    <a:pt x="934" y="1553"/>
                    <a:pt x="1004" y="1582"/>
                    <a:pt x="1071" y="1582"/>
                  </a:cubicBezTo>
                  <a:cubicBezTo>
                    <a:pt x="1237" y="1582"/>
                    <a:pt x="1385" y="1405"/>
                    <a:pt x="1273" y="1208"/>
                  </a:cubicBezTo>
                  <a:lnTo>
                    <a:pt x="480" y="99"/>
                  </a:lnTo>
                  <a:cubicBezTo>
                    <a:pt x="422" y="29"/>
                    <a:pt x="35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7286751" y="2832139"/>
              <a:ext cx="40969" cy="92209"/>
            </a:xfrm>
            <a:custGeom>
              <a:avLst/>
              <a:gdLst/>
              <a:ahLst/>
              <a:cxnLst/>
              <a:rect l="l" t="t" r="r" b="b"/>
              <a:pathLst>
                <a:path w="638" h="1436" extrusionOk="0">
                  <a:moveTo>
                    <a:pt x="259" y="0"/>
                  </a:moveTo>
                  <a:cubicBezTo>
                    <a:pt x="128" y="0"/>
                    <a:pt x="1" y="103"/>
                    <a:pt x="23" y="281"/>
                  </a:cubicBezTo>
                  <a:cubicBezTo>
                    <a:pt x="23" y="598"/>
                    <a:pt x="62" y="915"/>
                    <a:pt x="142" y="1232"/>
                  </a:cubicBezTo>
                  <a:cubicBezTo>
                    <a:pt x="161" y="1366"/>
                    <a:pt x="282" y="1435"/>
                    <a:pt x="397" y="1435"/>
                  </a:cubicBezTo>
                  <a:cubicBezTo>
                    <a:pt x="521" y="1435"/>
                    <a:pt x="638" y="1356"/>
                    <a:pt x="617" y="1192"/>
                  </a:cubicBezTo>
                  <a:cubicBezTo>
                    <a:pt x="538" y="875"/>
                    <a:pt x="498" y="558"/>
                    <a:pt x="498" y="202"/>
                  </a:cubicBezTo>
                  <a:cubicBezTo>
                    <a:pt x="463" y="63"/>
                    <a:pt x="36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7089810" y="2949390"/>
              <a:ext cx="116165" cy="45976"/>
            </a:xfrm>
            <a:custGeom>
              <a:avLst/>
              <a:gdLst/>
              <a:ahLst/>
              <a:cxnLst/>
              <a:rect l="l" t="t" r="r" b="b"/>
              <a:pathLst>
                <a:path w="1809" h="716" extrusionOk="0">
                  <a:moveTo>
                    <a:pt x="357" y="0"/>
                  </a:moveTo>
                  <a:cubicBezTo>
                    <a:pt x="79" y="0"/>
                    <a:pt x="0" y="396"/>
                    <a:pt x="238" y="475"/>
                  </a:cubicBezTo>
                  <a:lnTo>
                    <a:pt x="1426" y="713"/>
                  </a:lnTo>
                  <a:cubicBezTo>
                    <a:pt x="1438" y="715"/>
                    <a:pt x="1450" y="716"/>
                    <a:pt x="1461" y="716"/>
                  </a:cubicBezTo>
                  <a:cubicBezTo>
                    <a:pt x="1713" y="716"/>
                    <a:pt x="1809" y="315"/>
                    <a:pt x="1505" y="277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7071510" y="3237832"/>
              <a:ext cx="128173" cy="69028"/>
            </a:xfrm>
            <a:custGeom>
              <a:avLst/>
              <a:gdLst/>
              <a:ahLst/>
              <a:cxnLst/>
              <a:rect l="l" t="t" r="r" b="b"/>
              <a:pathLst>
                <a:path w="1996" h="1075" extrusionOk="0">
                  <a:moveTo>
                    <a:pt x="1625" y="0"/>
                  </a:moveTo>
                  <a:cubicBezTo>
                    <a:pt x="1589" y="0"/>
                    <a:pt x="1552" y="7"/>
                    <a:pt x="1513" y="24"/>
                  </a:cubicBezTo>
                  <a:cubicBezTo>
                    <a:pt x="1117" y="262"/>
                    <a:pt x="681" y="460"/>
                    <a:pt x="246" y="618"/>
                  </a:cubicBezTo>
                  <a:cubicBezTo>
                    <a:pt x="1" y="723"/>
                    <a:pt x="95" y="1074"/>
                    <a:pt x="311" y="1074"/>
                  </a:cubicBezTo>
                  <a:cubicBezTo>
                    <a:pt x="340" y="1074"/>
                    <a:pt x="371" y="1068"/>
                    <a:pt x="404" y="1054"/>
                  </a:cubicBezTo>
                  <a:cubicBezTo>
                    <a:pt x="879" y="856"/>
                    <a:pt x="1315" y="658"/>
                    <a:pt x="1790" y="420"/>
                  </a:cubicBezTo>
                  <a:cubicBezTo>
                    <a:pt x="1995" y="284"/>
                    <a:pt x="1847" y="0"/>
                    <a:pt x="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7047366" y="3193397"/>
              <a:ext cx="87397" cy="38528"/>
            </a:xfrm>
            <a:custGeom>
              <a:avLst/>
              <a:gdLst/>
              <a:ahLst/>
              <a:cxnLst/>
              <a:rect l="l" t="t" r="r" b="b"/>
              <a:pathLst>
                <a:path w="1361" h="600" extrusionOk="0">
                  <a:moveTo>
                    <a:pt x="1092" y="0"/>
                  </a:moveTo>
                  <a:cubicBezTo>
                    <a:pt x="1081" y="0"/>
                    <a:pt x="1069" y="1"/>
                    <a:pt x="1057" y="3"/>
                  </a:cubicBezTo>
                  <a:lnTo>
                    <a:pt x="305" y="122"/>
                  </a:lnTo>
                  <a:cubicBezTo>
                    <a:pt x="0" y="160"/>
                    <a:pt x="25" y="599"/>
                    <a:pt x="308" y="599"/>
                  </a:cubicBezTo>
                  <a:cubicBezTo>
                    <a:pt x="319" y="599"/>
                    <a:pt x="332" y="599"/>
                    <a:pt x="344" y="597"/>
                  </a:cubicBezTo>
                  <a:lnTo>
                    <a:pt x="1057" y="478"/>
                  </a:lnTo>
                  <a:cubicBezTo>
                    <a:pt x="1360" y="402"/>
                    <a:pt x="1337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7100662" y="3313859"/>
              <a:ext cx="80076" cy="81036"/>
            </a:xfrm>
            <a:custGeom>
              <a:avLst/>
              <a:gdLst/>
              <a:ahLst/>
              <a:cxnLst/>
              <a:rect l="l" t="t" r="r" b="b"/>
              <a:pathLst>
                <a:path w="1247" h="1262" extrusionOk="0">
                  <a:moveTo>
                    <a:pt x="923" y="0"/>
                  </a:moveTo>
                  <a:cubicBezTo>
                    <a:pt x="850" y="0"/>
                    <a:pt x="780" y="32"/>
                    <a:pt x="742" y="107"/>
                  </a:cubicBezTo>
                  <a:cubicBezTo>
                    <a:pt x="544" y="385"/>
                    <a:pt x="386" y="662"/>
                    <a:pt x="148" y="900"/>
                  </a:cubicBezTo>
                  <a:cubicBezTo>
                    <a:pt x="0" y="1048"/>
                    <a:pt x="161" y="1262"/>
                    <a:pt x="335" y="1262"/>
                  </a:cubicBezTo>
                  <a:cubicBezTo>
                    <a:pt x="394" y="1262"/>
                    <a:pt x="454" y="1237"/>
                    <a:pt x="505" y="1177"/>
                  </a:cubicBezTo>
                  <a:cubicBezTo>
                    <a:pt x="742" y="900"/>
                    <a:pt x="980" y="622"/>
                    <a:pt x="1138" y="306"/>
                  </a:cubicBezTo>
                  <a:cubicBezTo>
                    <a:pt x="1246" y="144"/>
                    <a:pt x="1079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7392445" y="3384878"/>
              <a:ext cx="35704" cy="108326"/>
            </a:xfrm>
            <a:custGeom>
              <a:avLst/>
              <a:gdLst/>
              <a:ahLst/>
              <a:cxnLst/>
              <a:rect l="l" t="t" r="r" b="b"/>
              <a:pathLst>
                <a:path w="556" h="1687" extrusionOk="0">
                  <a:moveTo>
                    <a:pt x="262" y="1"/>
                  </a:moveTo>
                  <a:cubicBezTo>
                    <a:pt x="146" y="1"/>
                    <a:pt x="22" y="81"/>
                    <a:pt x="1" y="229"/>
                  </a:cubicBezTo>
                  <a:cubicBezTo>
                    <a:pt x="41" y="626"/>
                    <a:pt x="80" y="1061"/>
                    <a:pt x="80" y="1497"/>
                  </a:cubicBezTo>
                  <a:cubicBezTo>
                    <a:pt x="99" y="1626"/>
                    <a:pt x="194" y="1686"/>
                    <a:pt x="295" y="1686"/>
                  </a:cubicBezTo>
                  <a:cubicBezTo>
                    <a:pt x="411" y="1686"/>
                    <a:pt x="534" y="1606"/>
                    <a:pt x="556" y="1457"/>
                  </a:cubicBezTo>
                  <a:cubicBezTo>
                    <a:pt x="556" y="1022"/>
                    <a:pt x="476" y="626"/>
                    <a:pt x="476" y="190"/>
                  </a:cubicBezTo>
                  <a:cubicBezTo>
                    <a:pt x="458" y="61"/>
                    <a:pt x="36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7299080" y="3429185"/>
              <a:ext cx="57793" cy="85852"/>
            </a:xfrm>
            <a:custGeom>
              <a:avLst/>
              <a:gdLst/>
              <a:ahLst/>
              <a:cxnLst/>
              <a:rect l="l" t="t" r="r" b="b"/>
              <a:pathLst>
                <a:path w="900" h="1337" extrusionOk="0">
                  <a:moveTo>
                    <a:pt x="611" y="0"/>
                  </a:moveTo>
                  <a:cubicBezTo>
                    <a:pt x="538" y="0"/>
                    <a:pt x="465" y="39"/>
                    <a:pt x="425" y="134"/>
                  </a:cubicBezTo>
                  <a:cubicBezTo>
                    <a:pt x="267" y="451"/>
                    <a:pt x="148" y="767"/>
                    <a:pt x="69" y="1084"/>
                  </a:cubicBezTo>
                  <a:cubicBezTo>
                    <a:pt x="1" y="1242"/>
                    <a:pt x="126" y="1336"/>
                    <a:pt x="261" y="1336"/>
                  </a:cubicBezTo>
                  <a:cubicBezTo>
                    <a:pt x="363" y="1336"/>
                    <a:pt x="470" y="1283"/>
                    <a:pt x="504" y="1164"/>
                  </a:cubicBezTo>
                  <a:cubicBezTo>
                    <a:pt x="584" y="886"/>
                    <a:pt x="702" y="609"/>
                    <a:pt x="821" y="332"/>
                  </a:cubicBezTo>
                  <a:cubicBezTo>
                    <a:pt x="900" y="149"/>
                    <a:pt x="754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7471427" y="3445687"/>
              <a:ext cx="73526" cy="79367"/>
            </a:xfrm>
            <a:custGeom>
              <a:avLst/>
              <a:gdLst/>
              <a:ahLst/>
              <a:cxnLst/>
              <a:rect l="l" t="t" r="r" b="b"/>
              <a:pathLst>
                <a:path w="1145" h="1236" extrusionOk="0">
                  <a:moveTo>
                    <a:pt x="322" y="1"/>
                  </a:moveTo>
                  <a:cubicBezTo>
                    <a:pt x="165" y="1"/>
                    <a:pt x="1" y="176"/>
                    <a:pt x="118" y="352"/>
                  </a:cubicBezTo>
                  <a:lnTo>
                    <a:pt x="633" y="1144"/>
                  </a:lnTo>
                  <a:cubicBezTo>
                    <a:pt x="676" y="1208"/>
                    <a:pt x="736" y="1235"/>
                    <a:pt x="798" y="1235"/>
                  </a:cubicBezTo>
                  <a:cubicBezTo>
                    <a:pt x="965" y="1235"/>
                    <a:pt x="1145" y="1040"/>
                    <a:pt x="1029" y="867"/>
                  </a:cubicBezTo>
                  <a:cubicBezTo>
                    <a:pt x="831" y="590"/>
                    <a:pt x="672" y="352"/>
                    <a:pt x="474" y="75"/>
                  </a:cubicBezTo>
                  <a:cubicBezTo>
                    <a:pt x="433" y="23"/>
                    <a:pt x="378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7622198" y="3236612"/>
              <a:ext cx="144227" cy="48545"/>
            </a:xfrm>
            <a:custGeom>
              <a:avLst/>
              <a:gdLst/>
              <a:ahLst/>
              <a:cxnLst/>
              <a:rect l="l" t="t" r="r" b="b"/>
              <a:pathLst>
                <a:path w="2246" h="756" extrusionOk="0">
                  <a:moveTo>
                    <a:pt x="344" y="1"/>
                  </a:moveTo>
                  <a:cubicBezTo>
                    <a:pt x="61" y="1"/>
                    <a:pt x="0" y="403"/>
                    <a:pt x="265" y="479"/>
                  </a:cubicBezTo>
                  <a:cubicBezTo>
                    <a:pt x="820" y="597"/>
                    <a:pt x="1335" y="677"/>
                    <a:pt x="1889" y="756"/>
                  </a:cubicBezTo>
                  <a:cubicBezTo>
                    <a:pt x="2167" y="756"/>
                    <a:pt x="2246" y="320"/>
                    <a:pt x="1969" y="281"/>
                  </a:cubicBezTo>
                  <a:cubicBezTo>
                    <a:pt x="1414" y="241"/>
                    <a:pt x="899" y="122"/>
                    <a:pt x="384" y="3"/>
                  </a:cubicBezTo>
                  <a:cubicBezTo>
                    <a:pt x="370" y="2"/>
                    <a:pt x="35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7654497" y="3307374"/>
              <a:ext cx="50922" cy="42701"/>
            </a:xfrm>
            <a:custGeom>
              <a:avLst/>
              <a:gdLst/>
              <a:ahLst/>
              <a:cxnLst/>
              <a:rect l="l" t="t" r="r" b="b"/>
              <a:pathLst>
                <a:path w="793" h="665" extrusionOk="0">
                  <a:moveTo>
                    <a:pt x="258" y="0"/>
                  </a:moveTo>
                  <a:cubicBezTo>
                    <a:pt x="198" y="0"/>
                    <a:pt x="139" y="30"/>
                    <a:pt x="79" y="90"/>
                  </a:cubicBezTo>
                  <a:cubicBezTo>
                    <a:pt x="0" y="169"/>
                    <a:pt x="0" y="327"/>
                    <a:pt x="79" y="407"/>
                  </a:cubicBezTo>
                  <a:lnTo>
                    <a:pt x="357" y="605"/>
                  </a:lnTo>
                  <a:cubicBezTo>
                    <a:pt x="416" y="644"/>
                    <a:pt x="475" y="664"/>
                    <a:pt x="535" y="664"/>
                  </a:cubicBezTo>
                  <a:cubicBezTo>
                    <a:pt x="594" y="664"/>
                    <a:pt x="654" y="644"/>
                    <a:pt x="713" y="605"/>
                  </a:cubicBezTo>
                  <a:cubicBezTo>
                    <a:pt x="792" y="486"/>
                    <a:pt x="792" y="367"/>
                    <a:pt x="713" y="248"/>
                  </a:cubicBezTo>
                  <a:lnTo>
                    <a:pt x="436" y="90"/>
                  </a:lnTo>
                  <a:cubicBezTo>
                    <a:pt x="376" y="30"/>
                    <a:pt x="31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7690970" y="3164951"/>
              <a:ext cx="109615" cy="44114"/>
            </a:xfrm>
            <a:custGeom>
              <a:avLst/>
              <a:gdLst/>
              <a:ahLst/>
              <a:cxnLst/>
              <a:rect l="l" t="t" r="r" b="b"/>
              <a:pathLst>
                <a:path w="1707" h="687" extrusionOk="0">
                  <a:moveTo>
                    <a:pt x="1360" y="1"/>
                  </a:moveTo>
                  <a:cubicBezTo>
                    <a:pt x="1339" y="1"/>
                    <a:pt x="1317" y="4"/>
                    <a:pt x="1294" y="10"/>
                  </a:cubicBezTo>
                  <a:lnTo>
                    <a:pt x="304" y="248"/>
                  </a:lnTo>
                  <a:cubicBezTo>
                    <a:pt x="0" y="286"/>
                    <a:pt x="132" y="686"/>
                    <a:pt x="422" y="686"/>
                  </a:cubicBezTo>
                  <a:cubicBezTo>
                    <a:pt x="435" y="686"/>
                    <a:pt x="448" y="685"/>
                    <a:pt x="462" y="684"/>
                  </a:cubicBezTo>
                  <a:lnTo>
                    <a:pt x="1452" y="446"/>
                  </a:lnTo>
                  <a:cubicBezTo>
                    <a:pt x="1707" y="373"/>
                    <a:pt x="1594" y="1"/>
                    <a:pt x="1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25"/>
          <p:cNvSpPr/>
          <p:nvPr/>
        </p:nvSpPr>
        <p:spPr>
          <a:xfrm rot="1911286">
            <a:off x="409464" y="1049715"/>
            <a:ext cx="417286" cy="266367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/>
          <p:nvPr/>
        </p:nvSpPr>
        <p:spPr>
          <a:xfrm rot="2370212">
            <a:off x="1207896" y="708020"/>
            <a:ext cx="154141" cy="162638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5"/>
          <p:cNvSpPr/>
          <p:nvPr/>
        </p:nvSpPr>
        <p:spPr>
          <a:xfrm rot="2370212">
            <a:off x="1319293" y="571544"/>
            <a:ext cx="93399" cy="86164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5"/>
          <p:cNvSpPr/>
          <p:nvPr/>
        </p:nvSpPr>
        <p:spPr>
          <a:xfrm rot="2370212">
            <a:off x="1051171" y="290623"/>
            <a:ext cx="244844" cy="242421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25"/>
          <p:cNvGrpSpPr/>
          <p:nvPr/>
        </p:nvGrpSpPr>
        <p:grpSpPr>
          <a:xfrm rot="-1977460">
            <a:off x="416860" y="4202865"/>
            <a:ext cx="331950" cy="723489"/>
            <a:chOff x="3802335" y="3241869"/>
            <a:chExt cx="384392" cy="837867"/>
          </a:xfrm>
        </p:grpSpPr>
        <p:sp>
          <p:nvSpPr>
            <p:cNvPr id="484" name="Google Shape;484;p25"/>
            <p:cNvSpPr/>
            <p:nvPr/>
          </p:nvSpPr>
          <p:spPr>
            <a:xfrm>
              <a:off x="3917281" y="3774878"/>
              <a:ext cx="200448" cy="246475"/>
            </a:xfrm>
            <a:custGeom>
              <a:avLst/>
              <a:gdLst/>
              <a:ahLst/>
              <a:cxnLst/>
              <a:rect l="l" t="t" r="r" b="b"/>
              <a:pathLst>
                <a:path w="2417" h="2972" extrusionOk="0">
                  <a:moveTo>
                    <a:pt x="2338" y="1"/>
                  </a:moveTo>
                  <a:lnTo>
                    <a:pt x="2338" y="1"/>
                  </a:lnTo>
                  <a:cubicBezTo>
                    <a:pt x="1704" y="318"/>
                    <a:pt x="1070" y="635"/>
                    <a:pt x="436" y="991"/>
                  </a:cubicBezTo>
                  <a:cubicBezTo>
                    <a:pt x="357" y="1031"/>
                    <a:pt x="317" y="1071"/>
                    <a:pt x="317" y="1150"/>
                  </a:cubicBezTo>
                  <a:cubicBezTo>
                    <a:pt x="278" y="1269"/>
                    <a:pt x="238" y="1387"/>
                    <a:pt x="238" y="1506"/>
                  </a:cubicBezTo>
                  <a:lnTo>
                    <a:pt x="1" y="2972"/>
                  </a:lnTo>
                  <a:cubicBezTo>
                    <a:pt x="1070" y="2497"/>
                    <a:pt x="2417" y="754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3953439" y="3548223"/>
              <a:ext cx="187345" cy="266213"/>
            </a:xfrm>
            <a:custGeom>
              <a:avLst/>
              <a:gdLst/>
              <a:ahLst/>
              <a:cxnLst/>
              <a:rect l="l" t="t" r="r" b="b"/>
              <a:pathLst>
                <a:path w="2259" h="3210" extrusionOk="0">
                  <a:moveTo>
                    <a:pt x="2258" y="1"/>
                  </a:moveTo>
                  <a:lnTo>
                    <a:pt x="2258" y="1"/>
                  </a:lnTo>
                  <a:cubicBezTo>
                    <a:pt x="1862" y="318"/>
                    <a:pt x="1545" y="595"/>
                    <a:pt x="1189" y="833"/>
                  </a:cubicBezTo>
                  <a:cubicBezTo>
                    <a:pt x="793" y="991"/>
                    <a:pt x="515" y="1348"/>
                    <a:pt x="436" y="1783"/>
                  </a:cubicBezTo>
                  <a:cubicBezTo>
                    <a:pt x="396" y="1981"/>
                    <a:pt x="317" y="2140"/>
                    <a:pt x="278" y="2338"/>
                  </a:cubicBezTo>
                  <a:cubicBezTo>
                    <a:pt x="159" y="2615"/>
                    <a:pt x="80" y="2892"/>
                    <a:pt x="0" y="3130"/>
                  </a:cubicBezTo>
                  <a:lnTo>
                    <a:pt x="80" y="3209"/>
                  </a:lnTo>
                  <a:cubicBezTo>
                    <a:pt x="674" y="2853"/>
                    <a:pt x="1268" y="2496"/>
                    <a:pt x="1822" y="2140"/>
                  </a:cubicBezTo>
                  <a:cubicBezTo>
                    <a:pt x="2060" y="2021"/>
                    <a:pt x="2219" y="1744"/>
                    <a:pt x="2179" y="1506"/>
                  </a:cubicBezTo>
                  <a:cubicBezTo>
                    <a:pt x="2179" y="991"/>
                    <a:pt x="2219" y="516"/>
                    <a:pt x="2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3933701" y="3344540"/>
              <a:ext cx="138083" cy="259662"/>
            </a:xfrm>
            <a:custGeom>
              <a:avLst/>
              <a:gdLst/>
              <a:ahLst/>
              <a:cxnLst/>
              <a:rect l="l" t="t" r="r" b="b"/>
              <a:pathLst>
                <a:path w="1665" h="3131" extrusionOk="0">
                  <a:moveTo>
                    <a:pt x="1546" y="1"/>
                  </a:moveTo>
                  <a:cubicBezTo>
                    <a:pt x="1070" y="714"/>
                    <a:pt x="555" y="1387"/>
                    <a:pt x="80" y="2100"/>
                  </a:cubicBezTo>
                  <a:cubicBezTo>
                    <a:pt x="1" y="2179"/>
                    <a:pt x="1" y="2259"/>
                    <a:pt x="80" y="2338"/>
                  </a:cubicBezTo>
                  <a:cubicBezTo>
                    <a:pt x="199" y="2615"/>
                    <a:pt x="357" y="2853"/>
                    <a:pt x="555" y="3130"/>
                  </a:cubicBezTo>
                  <a:cubicBezTo>
                    <a:pt x="793" y="2021"/>
                    <a:pt x="1031" y="951"/>
                    <a:pt x="1664" y="80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4025674" y="3351091"/>
              <a:ext cx="105241" cy="236689"/>
            </a:xfrm>
            <a:custGeom>
              <a:avLst/>
              <a:gdLst/>
              <a:ahLst/>
              <a:cxnLst/>
              <a:rect l="l" t="t" r="r" b="b"/>
              <a:pathLst>
                <a:path w="1269" h="2854" extrusionOk="0">
                  <a:moveTo>
                    <a:pt x="1031" y="1"/>
                  </a:moveTo>
                  <a:cubicBezTo>
                    <a:pt x="476" y="872"/>
                    <a:pt x="120" y="1863"/>
                    <a:pt x="1" y="2853"/>
                  </a:cubicBezTo>
                  <a:cubicBezTo>
                    <a:pt x="476" y="2615"/>
                    <a:pt x="912" y="2219"/>
                    <a:pt x="1229" y="1744"/>
                  </a:cubicBezTo>
                  <a:cubicBezTo>
                    <a:pt x="1268" y="1704"/>
                    <a:pt x="1268" y="1665"/>
                    <a:pt x="1268" y="1625"/>
                  </a:cubicBezTo>
                  <a:cubicBezTo>
                    <a:pt x="1189" y="1150"/>
                    <a:pt x="1110" y="595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854832" y="3571278"/>
              <a:ext cx="108559" cy="233289"/>
            </a:xfrm>
            <a:custGeom>
              <a:avLst/>
              <a:gdLst/>
              <a:ahLst/>
              <a:cxnLst/>
              <a:rect l="l" t="t" r="r" b="b"/>
              <a:pathLst>
                <a:path w="1309" h="2813" extrusionOk="0">
                  <a:moveTo>
                    <a:pt x="635" y="0"/>
                  </a:moveTo>
                  <a:cubicBezTo>
                    <a:pt x="437" y="475"/>
                    <a:pt x="239" y="990"/>
                    <a:pt x="41" y="1505"/>
                  </a:cubicBezTo>
                  <a:cubicBezTo>
                    <a:pt x="1" y="1585"/>
                    <a:pt x="1" y="1664"/>
                    <a:pt x="41" y="1703"/>
                  </a:cubicBezTo>
                  <a:cubicBezTo>
                    <a:pt x="239" y="2060"/>
                    <a:pt x="476" y="2416"/>
                    <a:pt x="754" y="2813"/>
                  </a:cubicBezTo>
                  <a:cubicBezTo>
                    <a:pt x="912" y="2218"/>
                    <a:pt x="1110" y="1664"/>
                    <a:pt x="1308" y="1109"/>
                  </a:cubicBezTo>
                  <a:cubicBezTo>
                    <a:pt x="1308" y="1030"/>
                    <a:pt x="1308" y="951"/>
                    <a:pt x="1308" y="911"/>
                  </a:cubicBezTo>
                  <a:cubicBezTo>
                    <a:pt x="1110" y="594"/>
                    <a:pt x="912" y="277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828625" y="3755223"/>
              <a:ext cx="78869" cy="256344"/>
            </a:xfrm>
            <a:custGeom>
              <a:avLst/>
              <a:gdLst/>
              <a:ahLst/>
              <a:cxnLst/>
              <a:rect l="l" t="t" r="r" b="b"/>
              <a:pathLst>
                <a:path w="951" h="3091" extrusionOk="0">
                  <a:moveTo>
                    <a:pt x="238" y="0"/>
                  </a:moveTo>
                  <a:cubicBezTo>
                    <a:pt x="0" y="1030"/>
                    <a:pt x="119" y="2139"/>
                    <a:pt x="594" y="3090"/>
                  </a:cubicBezTo>
                  <a:cubicBezTo>
                    <a:pt x="673" y="2734"/>
                    <a:pt x="753" y="2377"/>
                    <a:pt x="792" y="2060"/>
                  </a:cubicBezTo>
                  <a:cubicBezTo>
                    <a:pt x="951" y="1624"/>
                    <a:pt x="911" y="1189"/>
                    <a:pt x="673" y="832"/>
                  </a:cubicBezTo>
                  <a:cubicBezTo>
                    <a:pt x="475" y="595"/>
                    <a:pt x="357" y="317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802335" y="3241869"/>
              <a:ext cx="384392" cy="837867"/>
            </a:xfrm>
            <a:custGeom>
              <a:avLst/>
              <a:gdLst/>
              <a:ahLst/>
              <a:cxnLst/>
              <a:rect l="l" t="t" r="r" b="b"/>
              <a:pathLst>
                <a:path w="4635" h="10103" extrusionOk="0">
                  <a:moveTo>
                    <a:pt x="3724" y="1318"/>
                  </a:moveTo>
                  <a:cubicBezTo>
                    <a:pt x="3803" y="1912"/>
                    <a:pt x="3882" y="2427"/>
                    <a:pt x="3961" y="2942"/>
                  </a:cubicBezTo>
                  <a:cubicBezTo>
                    <a:pt x="3961" y="2982"/>
                    <a:pt x="3961" y="3021"/>
                    <a:pt x="3922" y="3061"/>
                  </a:cubicBezTo>
                  <a:cubicBezTo>
                    <a:pt x="3605" y="3536"/>
                    <a:pt x="3169" y="3932"/>
                    <a:pt x="2694" y="4170"/>
                  </a:cubicBezTo>
                  <a:cubicBezTo>
                    <a:pt x="2813" y="3180"/>
                    <a:pt x="3169" y="2189"/>
                    <a:pt x="3724" y="1318"/>
                  </a:cubicBezTo>
                  <a:close/>
                  <a:moveTo>
                    <a:pt x="3130" y="1239"/>
                  </a:moveTo>
                  <a:lnTo>
                    <a:pt x="3248" y="1318"/>
                  </a:lnTo>
                  <a:cubicBezTo>
                    <a:pt x="2575" y="2189"/>
                    <a:pt x="2377" y="3259"/>
                    <a:pt x="2100" y="4368"/>
                  </a:cubicBezTo>
                  <a:cubicBezTo>
                    <a:pt x="1941" y="4091"/>
                    <a:pt x="1783" y="3853"/>
                    <a:pt x="1624" y="3576"/>
                  </a:cubicBezTo>
                  <a:cubicBezTo>
                    <a:pt x="1585" y="3497"/>
                    <a:pt x="1585" y="3417"/>
                    <a:pt x="1624" y="3338"/>
                  </a:cubicBezTo>
                  <a:cubicBezTo>
                    <a:pt x="2139" y="2625"/>
                    <a:pt x="2615" y="1952"/>
                    <a:pt x="3130" y="1239"/>
                  </a:cubicBezTo>
                  <a:close/>
                  <a:moveTo>
                    <a:pt x="1347" y="3932"/>
                  </a:moveTo>
                  <a:cubicBezTo>
                    <a:pt x="1545" y="4249"/>
                    <a:pt x="1743" y="4566"/>
                    <a:pt x="1902" y="4843"/>
                  </a:cubicBezTo>
                  <a:cubicBezTo>
                    <a:pt x="1941" y="4923"/>
                    <a:pt x="1941" y="5002"/>
                    <a:pt x="1902" y="5081"/>
                  </a:cubicBezTo>
                  <a:cubicBezTo>
                    <a:pt x="1743" y="5636"/>
                    <a:pt x="1545" y="6190"/>
                    <a:pt x="1347" y="6785"/>
                  </a:cubicBezTo>
                  <a:cubicBezTo>
                    <a:pt x="1109" y="6388"/>
                    <a:pt x="872" y="6032"/>
                    <a:pt x="634" y="5675"/>
                  </a:cubicBezTo>
                  <a:cubicBezTo>
                    <a:pt x="634" y="5596"/>
                    <a:pt x="634" y="5557"/>
                    <a:pt x="634" y="5477"/>
                  </a:cubicBezTo>
                  <a:cubicBezTo>
                    <a:pt x="832" y="5002"/>
                    <a:pt x="1070" y="4447"/>
                    <a:pt x="1268" y="3932"/>
                  </a:cubicBezTo>
                  <a:close/>
                  <a:moveTo>
                    <a:pt x="4080" y="3695"/>
                  </a:moveTo>
                  <a:lnTo>
                    <a:pt x="4080" y="3695"/>
                  </a:lnTo>
                  <a:cubicBezTo>
                    <a:pt x="4041" y="4170"/>
                    <a:pt x="4041" y="4685"/>
                    <a:pt x="4001" y="5160"/>
                  </a:cubicBezTo>
                  <a:cubicBezTo>
                    <a:pt x="4041" y="5438"/>
                    <a:pt x="3882" y="5675"/>
                    <a:pt x="3644" y="5794"/>
                  </a:cubicBezTo>
                  <a:cubicBezTo>
                    <a:pt x="3090" y="6151"/>
                    <a:pt x="2496" y="6507"/>
                    <a:pt x="1902" y="6903"/>
                  </a:cubicBezTo>
                  <a:lnTo>
                    <a:pt x="1822" y="6824"/>
                  </a:lnTo>
                  <a:cubicBezTo>
                    <a:pt x="1902" y="6547"/>
                    <a:pt x="1981" y="6270"/>
                    <a:pt x="2060" y="5992"/>
                  </a:cubicBezTo>
                  <a:cubicBezTo>
                    <a:pt x="2139" y="5834"/>
                    <a:pt x="2218" y="5636"/>
                    <a:pt x="2258" y="5477"/>
                  </a:cubicBezTo>
                  <a:cubicBezTo>
                    <a:pt x="2337" y="5042"/>
                    <a:pt x="2615" y="4645"/>
                    <a:pt x="3011" y="4487"/>
                  </a:cubicBezTo>
                  <a:cubicBezTo>
                    <a:pt x="3367" y="4289"/>
                    <a:pt x="3684" y="4012"/>
                    <a:pt x="4080" y="3695"/>
                  </a:cubicBezTo>
                  <a:close/>
                  <a:moveTo>
                    <a:pt x="555" y="6230"/>
                  </a:moveTo>
                  <a:lnTo>
                    <a:pt x="555" y="6230"/>
                  </a:lnTo>
                  <a:cubicBezTo>
                    <a:pt x="674" y="6507"/>
                    <a:pt x="792" y="6785"/>
                    <a:pt x="990" y="7022"/>
                  </a:cubicBezTo>
                  <a:cubicBezTo>
                    <a:pt x="1228" y="7379"/>
                    <a:pt x="1268" y="7814"/>
                    <a:pt x="1109" y="8250"/>
                  </a:cubicBezTo>
                  <a:cubicBezTo>
                    <a:pt x="1030" y="8567"/>
                    <a:pt x="990" y="8924"/>
                    <a:pt x="911" y="9280"/>
                  </a:cubicBezTo>
                  <a:cubicBezTo>
                    <a:pt x="436" y="8329"/>
                    <a:pt x="317" y="7260"/>
                    <a:pt x="555" y="6230"/>
                  </a:cubicBezTo>
                  <a:close/>
                  <a:moveTo>
                    <a:pt x="3724" y="6468"/>
                  </a:moveTo>
                  <a:cubicBezTo>
                    <a:pt x="3803" y="7181"/>
                    <a:pt x="2456" y="8963"/>
                    <a:pt x="1387" y="9439"/>
                  </a:cubicBezTo>
                  <a:lnTo>
                    <a:pt x="1624" y="7933"/>
                  </a:lnTo>
                  <a:cubicBezTo>
                    <a:pt x="1624" y="7814"/>
                    <a:pt x="1664" y="7696"/>
                    <a:pt x="1703" y="7577"/>
                  </a:cubicBezTo>
                  <a:cubicBezTo>
                    <a:pt x="1703" y="7537"/>
                    <a:pt x="1743" y="7458"/>
                    <a:pt x="1822" y="7418"/>
                  </a:cubicBezTo>
                  <a:cubicBezTo>
                    <a:pt x="2456" y="7062"/>
                    <a:pt x="3090" y="6745"/>
                    <a:pt x="3724" y="6468"/>
                  </a:cubicBezTo>
                  <a:close/>
                  <a:moveTo>
                    <a:pt x="3896" y="0"/>
                  </a:moveTo>
                  <a:cubicBezTo>
                    <a:pt x="3800" y="0"/>
                    <a:pt x="3709" y="65"/>
                    <a:pt x="3644" y="130"/>
                  </a:cubicBezTo>
                  <a:cubicBezTo>
                    <a:pt x="2892" y="1001"/>
                    <a:pt x="2139" y="1873"/>
                    <a:pt x="1466" y="2823"/>
                  </a:cubicBezTo>
                  <a:cubicBezTo>
                    <a:pt x="555" y="4051"/>
                    <a:pt x="0" y="5557"/>
                    <a:pt x="0" y="7101"/>
                  </a:cubicBezTo>
                  <a:cubicBezTo>
                    <a:pt x="0" y="7379"/>
                    <a:pt x="0" y="7616"/>
                    <a:pt x="40" y="7894"/>
                  </a:cubicBezTo>
                  <a:cubicBezTo>
                    <a:pt x="119" y="8527"/>
                    <a:pt x="198" y="9240"/>
                    <a:pt x="792" y="9676"/>
                  </a:cubicBezTo>
                  <a:cubicBezTo>
                    <a:pt x="832" y="9676"/>
                    <a:pt x="832" y="9755"/>
                    <a:pt x="832" y="9755"/>
                  </a:cubicBezTo>
                  <a:cubicBezTo>
                    <a:pt x="888" y="9978"/>
                    <a:pt x="963" y="10103"/>
                    <a:pt x="1098" y="10103"/>
                  </a:cubicBezTo>
                  <a:cubicBezTo>
                    <a:pt x="1156" y="10103"/>
                    <a:pt x="1225" y="10080"/>
                    <a:pt x="1307" y="10033"/>
                  </a:cubicBezTo>
                  <a:cubicBezTo>
                    <a:pt x="1902" y="9716"/>
                    <a:pt x="2456" y="9320"/>
                    <a:pt x="2971" y="8884"/>
                  </a:cubicBezTo>
                  <a:cubicBezTo>
                    <a:pt x="4278" y="7418"/>
                    <a:pt x="4635" y="5636"/>
                    <a:pt x="4516" y="3774"/>
                  </a:cubicBezTo>
                  <a:cubicBezTo>
                    <a:pt x="4437" y="2586"/>
                    <a:pt x="4278" y="1437"/>
                    <a:pt x="4159" y="288"/>
                  </a:cubicBezTo>
                  <a:cubicBezTo>
                    <a:pt x="4120" y="169"/>
                    <a:pt x="4041" y="50"/>
                    <a:pt x="3961" y="11"/>
                  </a:cubicBezTo>
                  <a:cubicBezTo>
                    <a:pt x="3940" y="4"/>
                    <a:pt x="3918" y="0"/>
                    <a:pt x="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25"/>
          <p:cNvSpPr/>
          <p:nvPr/>
        </p:nvSpPr>
        <p:spPr>
          <a:xfrm>
            <a:off x="865617" y="4590545"/>
            <a:ext cx="301460" cy="226965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5"/>
          <p:cNvSpPr/>
          <p:nvPr/>
        </p:nvSpPr>
        <p:spPr>
          <a:xfrm rot="10142416">
            <a:off x="173926" y="3968169"/>
            <a:ext cx="417276" cy="26636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3" name="Google Shape;493;p25"/>
          <p:cNvGrpSpPr/>
          <p:nvPr/>
        </p:nvGrpSpPr>
        <p:grpSpPr>
          <a:xfrm rot="3098527">
            <a:off x="198100" y="4657783"/>
            <a:ext cx="212727" cy="219475"/>
            <a:chOff x="6109266" y="2958701"/>
            <a:chExt cx="158099" cy="163114"/>
          </a:xfrm>
        </p:grpSpPr>
        <p:sp>
          <p:nvSpPr>
            <p:cNvPr id="494" name="Google Shape;494;p25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5"/>
          <p:cNvGrpSpPr/>
          <p:nvPr/>
        </p:nvGrpSpPr>
        <p:grpSpPr>
          <a:xfrm>
            <a:off x="8067158" y="4094640"/>
            <a:ext cx="558471" cy="713929"/>
            <a:chOff x="4444590" y="1528318"/>
            <a:chExt cx="2618243" cy="3347064"/>
          </a:xfrm>
        </p:grpSpPr>
        <p:sp>
          <p:nvSpPr>
            <p:cNvPr id="498" name="Google Shape;498;p25"/>
            <p:cNvSpPr/>
            <p:nvPr/>
          </p:nvSpPr>
          <p:spPr>
            <a:xfrm>
              <a:off x="5701623" y="3673030"/>
              <a:ext cx="148890" cy="125982"/>
            </a:xfrm>
            <a:custGeom>
              <a:avLst/>
              <a:gdLst/>
              <a:ahLst/>
              <a:cxnLst/>
              <a:rect l="l" t="t" r="r" b="b"/>
              <a:pathLst>
                <a:path w="793" h="671" extrusionOk="0">
                  <a:moveTo>
                    <a:pt x="356" y="1"/>
                  </a:moveTo>
                  <a:cubicBezTo>
                    <a:pt x="227" y="1"/>
                    <a:pt x="141" y="100"/>
                    <a:pt x="79" y="224"/>
                  </a:cubicBezTo>
                  <a:cubicBezTo>
                    <a:pt x="0" y="422"/>
                    <a:pt x="79" y="620"/>
                    <a:pt x="278" y="660"/>
                  </a:cubicBezTo>
                  <a:cubicBezTo>
                    <a:pt x="299" y="667"/>
                    <a:pt x="322" y="670"/>
                    <a:pt x="346" y="670"/>
                  </a:cubicBezTo>
                  <a:cubicBezTo>
                    <a:pt x="453" y="670"/>
                    <a:pt x="577" y="606"/>
                    <a:pt x="674" y="541"/>
                  </a:cubicBezTo>
                  <a:cubicBezTo>
                    <a:pt x="792" y="422"/>
                    <a:pt x="634" y="105"/>
                    <a:pt x="476" y="26"/>
                  </a:cubicBezTo>
                  <a:cubicBezTo>
                    <a:pt x="432" y="9"/>
                    <a:pt x="393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5984197" y="2784204"/>
              <a:ext cx="171233" cy="135182"/>
            </a:xfrm>
            <a:custGeom>
              <a:avLst/>
              <a:gdLst/>
              <a:ahLst/>
              <a:cxnLst/>
              <a:rect l="l" t="t" r="r" b="b"/>
              <a:pathLst>
                <a:path w="912" h="720" extrusionOk="0">
                  <a:moveTo>
                    <a:pt x="534" y="0"/>
                  </a:moveTo>
                  <a:cubicBezTo>
                    <a:pt x="457" y="0"/>
                    <a:pt x="225" y="134"/>
                    <a:pt x="119" y="205"/>
                  </a:cubicBezTo>
                  <a:cubicBezTo>
                    <a:pt x="1" y="323"/>
                    <a:pt x="159" y="680"/>
                    <a:pt x="317" y="720"/>
                  </a:cubicBezTo>
                  <a:cubicBezTo>
                    <a:pt x="476" y="720"/>
                    <a:pt x="674" y="680"/>
                    <a:pt x="832" y="640"/>
                  </a:cubicBezTo>
                  <a:lnTo>
                    <a:pt x="912" y="561"/>
                  </a:lnTo>
                  <a:cubicBezTo>
                    <a:pt x="832" y="363"/>
                    <a:pt x="714" y="165"/>
                    <a:pt x="555" y="6"/>
                  </a:cubicBezTo>
                  <a:cubicBezTo>
                    <a:pt x="551" y="2"/>
                    <a:pt x="544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5642104" y="3114463"/>
              <a:ext cx="245584" cy="206528"/>
            </a:xfrm>
            <a:custGeom>
              <a:avLst/>
              <a:gdLst/>
              <a:ahLst/>
              <a:cxnLst/>
              <a:rect l="l" t="t" r="r" b="b"/>
              <a:pathLst>
                <a:path w="1308" h="1100" extrusionOk="0">
                  <a:moveTo>
                    <a:pt x="563" y="1"/>
                  </a:moveTo>
                  <a:cubicBezTo>
                    <a:pt x="480" y="1"/>
                    <a:pt x="395" y="23"/>
                    <a:pt x="317" y="70"/>
                  </a:cubicBezTo>
                  <a:cubicBezTo>
                    <a:pt x="159" y="149"/>
                    <a:pt x="0" y="228"/>
                    <a:pt x="0" y="466"/>
                  </a:cubicBezTo>
                  <a:cubicBezTo>
                    <a:pt x="0" y="703"/>
                    <a:pt x="119" y="902"/>
                    <a:pt x="357" y="981"/>
                  </a:cubicBezTo>
                  <a:cubicBezTo>
                    <a:pt x="515" y="1060"/>
                    <a:pt x="703" y="1100"/>
                    <a:pt x="862" y="1100"/>
                  </a:cubicBezTo>
                  <a:cubicBezTo>
                    <a:pt x="1020" y="1100"/>
                    <a:pt x="1149" y="1060"/>
                    <a:pt x="1189" y="981"/>
                  </a:cubicBezTo>
                  <a:cubicBezTo>
                    <a:pt x="1308" y="664"/>
                    <a:pt x="1189" y="307"/>
                    <a:pt x="911" y="149"/>
                  </a:cubicBezTo>
                  <a:cubicBezTo>
                    <a:pt x="815" y="53"/>
                    <a:pt x="690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4571138" y="2882023"/>
              <a:ext cx="2313142" cy="1911696"/>
            </a:xfrm>
            <a:custGeom>
              <a:avLst/>
              <a:gdLst/>
              <a:ahLst/>
              <a:cxnLst/>
              <a:rect l="l" t="t" r="r" b="b"/>
              <a:pathLst>
                <a:path w="12320" h="10182" extrusionOk="0">
                  <a:moveTo>
                    <a:pt x="1200" y="3401"/>
                  </a:moveTo>
                  <a:cubicBezTo>
                    <a:pt x="1210" y="3401"/>
                    <a:pt x="1220" y="3403"/>
                    <a:pt x="1228" y="3407"/>
                  </a:cubicBezTo>
                  <a:cubicBezTo>
                    <a:pt x="1426" y="3407"/>
                    <a:pt x="1347" y="3566"/>
                    <a:pt x="1347" y="3724"/>
                  </a:cubicBezTo>
                  <a:cubicBezTo>
                    <a:pt x="1347" y="4120"/>
                    <a:pt x="1387" y="4556"/>
                    <a:pt x="1387" y="4992"/>
                  </a:cubicBezTo>
                  <a:cubicBezTo>
                    <a:pt x="1387" y="5229"/>
                    <a:pt x="1426" y="5467"/>
                    <a:pt x="1466" y="5705"/>
                  </a:cubicBezTo>
                  <a:lnTo>
                    <a:pt x="1347" y="5744"/>
                  </a:lnTo>
                  <a:cubicBezTo>
                    <a:pt x="1228" y="5586"/>
                    <a:pt x="1149" y="5467"/>
                    <a:pt x="1070" y="5309"/>
                  </a:cubicBezTo>
                  <a:cubicBezTo>
                    <a:pt x="832" y="4754"/>
                    <a:pt x="832" y="4199"/>
                    <a:pt x="990" y="3645"/>
                  </a:cubicBezTo>
                  <a:cubicBezTo>
                    <a:pt x="990" y="3539"/>
                    <a:pt x="1117" y="3401"/>
                    <a:pt x="1200" y="3401"/>
                  </a:cubicBezTo>
                  <a:close/>
                  <a:moveTo>
                    <a:pt x="10369" y="4024"/>
                  </a:moveTo>
                  <a:cubicBezTo>
                    <a:pt x="10438" y="4024"/>
                    <a:pt x="10507" y="4029"/>
                    <a:pt x="10577" y="4041"/>
                  </a:cubicBezTo>
                  <a:cubicBezTo>
                    <a:pt x="11171" y="4358"/>
                    <a:pt x="11448" y="4912"/>
                    <a:pt x="11210" y="5388"/>
                  </a:cubicBezTo>
                  <a:cubicBezTo>
                    <a:pt x="10977" y="5708"/>
                    <a:pt x="10594" y="5900"/>
                    <a:pt x="10218" y="5900"/>
                  </a:cubicBezTo>
                  <a:cubicBezTo>
                    <a:pt x="10083" y="5900"/>
                    <a:pt x="9949" y="5876"/>
                    <a:pt x="9824" y="5823"/>
                  </a:cubicBezTo>
                  <a:cubicBezTo>
                    <a:pt x="9349" y="5586"/>
                    <a:pt x="9111" y="5031"/>
                    <a:pt x="9349" y="4556"/>
                  </a:cubicBezTo>
                  <a:cubicBezTo>
                    <a:pt x="9586" y="4218"/>
                    <a:pt x="9967" y="4024"/>
                    <a:pt x="10369" y="4024"/>
                  </a:cubicBezTo>
                  <a:close/>
                  <a:moveTo>
                    <a:pt x="2496" y="4833"/>
                  </a:moveTo>
                  <a:cubicBezTo>
                    <a:pt x="2575" y="4873"/>
                    <a:pt x="2615" y="4952"/>
                    <a:pt x="2654" y="5071"/>
                  </a:cubicBezTo>
                  <a:cubicBezTo>
                    <a:pt x="2773" y="5507"/>
                    <a:pt x="2852" y="5942"/>
                    <a:pt x="2931" y="6378"/>
                  </a:cubicBezTo>
                  <a:cubicBezTo>
                    <a:pt x="2971" y="6537"/>
                    <a:pt x="3050" y="6695"/>
                    <a:pt x="3090" y="6853"/>
                  </a:cubicBezTo>
                  <a:cubicBezTo>
                    <a:pt x="2813" y="6853"/>
                    <a:pt x="2615" y="6655"/>
                    <a:pt x="2535" y="6418"/>
                  </a:cubicBezTo>
                  <a:cubicBezTo>
                    <a:pt x="2417" y="6022"/>
                    <a:pt x="2377" y="5625"/>
                    <a:pt x="2258" y="5229"/>
                  </a:cubicBezTo>
                  <a:cubicBezTo>
                    <a:pt x="2258" y="5150"/>
                    <a:pt x="2258" y="5110"/>
                    <a:pt x="2298" y="5031"/>
                  </a:cubicBezTo>
                  <a:cubicBezTo>
                    <a:pt x="2377" y="4952"/>
                    <a:pt x="2417" y="4873"/>
                    <a:pt x="2496" y="4833"/>
                  </a:cubicBezTo>
                  <a:close/>
                  <a:moveTo>
                    <a:pt x="1426" y="6101"/>
                  </a:moveTo>
                  <a:cubicBezTo>
                    <a:pt x="1505" y="6101"/>
                    <a:pt x="1585" y="6101"/>
                    <a:pt x="1624" y="6180"/>
                  </a:cubicBezTo>
                  <a:cubicBezTo>
                    <a:pt x="1902" y="6616"/>
                    <a:pt x="2139" y="7091"/>
                    <a:pt x="2456" y="7646"/>
                  </a:cubicBezTo>
                  <a:cubicBezTo>
                    <a:pt x="2298" y="7606"/>
                    <a:pt x="2100" y="7566"/>
                    <a:pt x="1941" y="7487"/>
                  </a:cubicBezTo>
                  <a:lnTo>
                    <a:pt x="1981" y="7487"/>
                  </a:lnTo>
                  <a:cubicBezTo>
                    <a:pt x="1585" y="7210"/>
                    <a:pt x="1307" y="6774"/>
                    <a:pt x="1307" y="6299"/>
                  </a:cubicBezTo>
                  <a:cubicBezTo>
                    <a:pt x="1307" y="6220"/>
                    <a:pt x="1347" y="6140"/>
                    <a:pt x="1426" y="6101"/>
                  </a:cubicBezTo>
                  <a:close/>
                  <a:moveTo>
                    <a:pt x="3446" y="0"/>
                  </a:moveTo>
                  <a:lnTo>
                    <a:pt x="3446" y="0"/>
                  </a:lnTo>
                  <a:cubicBezTo>
                    <a:pt x="2813" y="317"/>
                    <a:pt x="2218" y="753"/>
                    <a:pt x="1704" y="1268"/>
                  </a:cubicBezTo>
                  <a:cubicBezTo>
                    <a:pt x="990" y="1941"/>
                    <a:pt x="476" y="2813"/>
                    <a:pt x="277" y="3803"/>
                  </a:cubicBezTo>
                  <a:cubicBezTo>
                    <a:pt x="0" y="5427"/>
                    <a:pt x="594" y="7131"/>
                    <a:pt x="1862" y="8240"/>
                  </a:cubicBezTo>
                  <a:cubicBezTo>
                    <a:pt x="2535" y="8874"/>
                    <a:pt x="3328" y="9349"/>
                    <a:pt x="4199" y="9666"/>
                  </a:cubicBezTo>
                  <a:cubicBezTo>
                    <a:pt x="5014" y="10011"/>
                    <a:pt x="5879" y="10182"/>
                    <a:pt x="6739" y="10182"/>
                  </a:cubicBezTo>
                  <a:cubicBezTo>
                    <a:pt x="8053" y="10182"/>
                    <a:pt x="9357" y="9783"/>
                    <a:pt x="10458" y="8992"/>
                  </a:cubicBezTo>
                  <a:cubicBezTo>
                    <a:pt x="11290" y="8398"/>
                    <a:pt x="11923" y="7527"/>
                    <a:pt x="12201" y="6537"/>
                  </a:cubicBezTo>
                  <a:cubicBezTo>
                    <a:pt x="12320" y="5982"/>
                    <a:pt x="12320" y="5388"/>
                    <a:pt x="12201" y="4833"/>
                  </a:cubicBezTo>
                  <a:cubicBezTo>
                    <a:pt x="12161" y="4358"/>
                    <a:pt x="11923" y="3882"/>
                    <a:pt x="11488" y="3645"/>
                  </a:cubicBezTo>
                  <a:cubicBezTo>
                    <a:pt x="11028" y="3332"/>
                    <a:pt x="10611" y="3156"/>
                    <a:pt x="10194" y="3156"/>
                  </a:cubicBezTo>
                  <a:cubicBezTo>
                    <a:pt x="9711" y="3156"/>
                    <a:pt x="9227" y="3391"/>
                    <a:pt x="8675" y="3922"/>
                  </a:cubicBezTo>
                  <a:cubicBezTo>
                    <a:pt x="8398" y="4199"/>
                    <a:pt x="8200" y="4516"/>
                    <a:pt x="8002" y="4833"/>
                  </a:cubicBezTo>
                  <a:cubicBezTo>
                    <a:pt x="7764" y="5229"/>
                    <a:pt x="7566" y="5665"/>
                    <a:pt x="7249" y="6061"/>
                  </a:cubicBezTo>
                  <a:cubicBezTo>
                    <a:pt x="7021" y="6388"/>
                    <a:pt x="6630" y="6607"/>
                    <a:pt x="6211" y="6607"/>
                  </a:cubicBezTo>
                  <a:cubicBezTo>
                    <a:pt x="6122" y="6607"/>
                    <a:pt x="6032" y="6597"/>
                    <a:pt x="5942" y="6576"/>
                  </a:cubicBezTo>
                  <a:cubicBezTo>
                    <a:pt x="4991" y="6418"/>
                    <a:pt x="4516" y="5705"/>
                    <a:pt x="4674" y="4675"/>
                  </a:cubicBezTo>
                  <a:cubicBezTo>
                    <a:pt x="4754" y="4318"/>
                    <a:pt x="4872" y="3962"/>
                    <a:pt x="4991" y="3605"/>
                  </a:cubicBezTo>
                  <a:cubicBezTo>
                    <a:pt x="5150" y="3249"/>
                    <a:pt x="4991" y="2853"/>
                    <a:pt x="4595" y="2734"/>
                  </a:cubicBezTo>
                  <a:cubicBezTo>
                    <a:pt x="4318" y="2615"/>
                    <a:pt x="4041" y="2496"/>
                    <a:pt x="3803" y="2377"/>
                  </a:cubicBezTo>
                  <a:cubicBezTo>
                    <a:pt x="3209" y="2179"/>
                    <a:pt x="2892" y="1506"/>
                    <a:pt x="3169" y="912"/>
                  </a:cubicBezTo>
                  <a:cubicBezTo>
                    <a:pt x="3209" y="634"/>
                    <a:pt x="3328" y="357"/>
                    <a:pt x="3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4444590" y="1528318"/>
              <a:ext cx="2618243" cy="3347064"/>
            </a:xfrm>
            <a:custGeom>
              <a:avLst/>
              <a:gdLst/>
              <a:ahLst/>
              <a:cxnLst/>
              <a:rect l="l" t="t" r="r" b="b"/>
              <a:pathLst>
                <a:path w="13945" h="17827" extrusionOk="0">
                  <a:moveTo>
                    <a:pt x="8934" y="473"/>
                  </a:moveTo>
                  <a:cubicBezTo>
                    <a:pt x="8953" y="473"/>
                    <a:pt x="8972" y="474"/>
                    <a:pt x="8993" y="476"/>
                  </a:cubicBezTo>
                  <a:cubicBezTo>
                    <a:pt x="9389" y="476"/>
                    <a:pt x="9785" y="556"/>
                    <a:pt x="10142" y="674"/>
                  </a:cubicBezTo>
                  <a:cubicBezTo>
                    <a:pt x="11053" y="1071"/>
                    <a:pt x="11924" y="1506"/>
                    <a:pt x="12796" y="1982"/>
                  </a:cubicBezTo>
                  <a:cubicBezTo>
                    <a:pt x="12954" y="2061"/>
                    <a:pt x="13112" y="2180"/>
                    <a:pt x="13231" y="2299"/>
                  </a:cubicBezTo>
                  <a:cubicBezTo>
                    <a:pt x="13390" y="2497"/>
                    <a:pt x="13429" y="2774"/>
                    <a:pt x="13271" y="2972"/>
                  </a:cubicBezTo>
                  <a:cubicBezTo>
                    <a:pt x="13224" y="3089"/>
                    <a:pt x="13136" y="3123"/>
                    <a:pt x="13038" y="3123"/>
                  </a:cubicBezTo>
                  <a:cubicBezTo>
                    <a:pt x="12971" y="3123"/>
                    <a:pt x="12900" y="3107"/>
                    <a:pt x="12835" y="3091"/>
                  </a:cubicBezTo>
                  <a:cubicBezTo>
                    <a:pt x="12677" y="3012"/>
                    <a:pt x="12399" y="2893"/>
                    <a:pt x="12162" y="2774"/>
                  </a:cubicBezTo>
                  <a:cubicBezTo>
                    <a:pt x="12109" y="2753"/>
                    <a:pt x="12067" y="2743"/>
                    <a:pt x="12031" y="2743"/>
                  </a:cubicBezTo>
                  <a:cubicBezTo>
                    <a:pt x="11931" y="2743"/>
                    <a:pt x="11871" y="2816"/>
                    <a:pt x="11726" y="2932"/>
                  </a:cubicBezTo>
                  <a:cubicBezTo>
                    <a:pt x="11171" y="3487"/>
                    <a:pt x="11092" y="4279"/>
                    <a:pt x="10815" y="4913"/>
                  </a:cubicBezTo>
                  <a:cubicBezTo>
                    <a:pt x="10538" y="5626"/>
                    <a:pt x="10300" y="6299"/>
                    <a:pt x="10102" y="7052"/>
                  </a:cubicBezTo>
                  <a:cubicBezTo>
                    <a:pt x="10062" y="7210"/>
                    <a:pt x="9983" y="7369"/>
                    <a:pt x="9943" y="7527"/>
                  </a:cubicBezTo>
                  <a:cubicBezTo>
                    <a:pt x="9864" y="7686"/>
                    <a:pt x="9785" y="8042"/>
                    <a:pt x="9666" y="8280"/>
                  </a:cubicBezTo>
                  <a:cubicBezTo>
                    <a:pt x="9864" y="8438"/>
                    <a:pt x="10062" y="8637"/>
                    <a:pt x="10300" y="8795"/>
                  </a:cubicBezTo>
                  <a:cubicBezTo>
                    <a:pt x="10656" y="9033"/>
                    <a:pt x="11053" y="9270"/>
                    <a:pt x="11409" y="9508"/>
                  </a:cubicBezTo>
                  <a:cubicBezTo>
                    <a:pt x="11647" y="9706"/>
                    <a:pt x="11845" y="9904"/>
                    <a:pt x="12003" y="10142"/>
                  </a:cubicBezTo>
                  <a:cubicBezTo>
                    <a:pt x="11964" y="10142"/>
                    <a:pt x="11924" y="10181"/>
                    <a:pt x="11924" y="10181"/>
                  </a:cubicBezTo>
                  <a:cubicBezTo>
                    <a:pt x="11548" y="9986"/>
                    <a:pt x="11191" y="9899"/>
                    <a:pt x="10850" y="9899"/>
                  </a:cubicBezTo>
                  <a:cubicBezTo>
                    <a:pt x="10223" y="9899"/>
                    <a:pt x="9651" y="10195"/>
                    <a:pt x="9112" y="10657"/>
                  </a:cubicBezTo>
                  <a:cubicBezTo>
                    <a:pt x="8636" y="11172"/>
                    <a:pt x="8240" y="11766"/>
                    <a:pt x="7923" y="12400"/>
                  </a:cubicBezTo>
                  <a:cubicBezTo>
                    <a:pt x="7804" y="12637"/>
                    <a:pt x="7686" y="12835"/>
                    <a:pt x="7487" y="13033"/>
                  </a:cubicBezTo>
                  <a:cubicBezTo>
                    <a:pt x="7305" y="13216"/>
                    <a:pt x="7055" y="13312"/>
                    <a:pt x="6792" y="13312"/>
                  </a:cubicBezTo>
                  <a:cubicBezTo>
                    <a:pt x="6655" y="13312"/>
                    <a:pt x="6514" y="13286"/>
                    <a:pt x="6378" y="13232"/>
                  </a:cubicBezTo>
                  <a:cubicBezTo>
                    <a:pt x="6022" y="13073"/>
                    <a:pt x="5784" y="12717"/>
                    <a:pt x="5824" y="12360"/>
                  </a:cubicBezTo>
                  <a:cubicBezTo>
                    <a:pt x="5863" y="11964"/>
                    <a:pt x="5903" y="11607"/>
                    <a:pt x="6022" y="11251"/>
                  </a:cubicBezTo>
                  <a:cubicBezTo>
                    <a:pt x="6022" y="11092"/>
                    <a:pt x="6101" y="10974"/>
                    <a:pt x="6141" y="10815"/>
                  </a:cubicBezTo>
                  <a:cubicBezTo>
                    <a:pt x="6299" y="10340"/>
                    <a:pt x="6061" y="9864"/>
                    <a:pt x="5626" y="9627"/>
                  </a:cubicBezTo>
                  <a:cubicBezTo>
                    <a:pt x="5309" y="9429"/>
                    <a:pt x="4913" y="9270"/>
                    <a:pt x="4556" y="9072"/>
                  </a:cubicBezTo>
                  <a:cubicBezTo>
                    <a:pt x="4200" y="8874"/>
                    <a:pt x="4160" y="8716"/>
                    <a:pt x="4239" y="8280"/>
                  </a:cubicBezTo>
                  <a:cubicBezTo>
                    <a:pt x="4279" y="8161"/>
                    <a:pt x="4319" y="8003"/>
                    <a:pt x="4358" y="7844"/>
                  </a:cubicBezTo>
                  <a:lnTo>
                    <a:pt x="4596" y="7052"/>
                  </a:lnTo>
                  <a:cubicBezTo>
                    <a:pt x="4918" y="6950"/>
                    <a:pt x="5255" y="6899"/>
                    <a:pt x="5592" y="6899"/>
                  </a:cubicBezTo>
                  <a:cubicBezTo>
                    <a:pt x="6040" y="6899"/>
                    <a:pt x="6486" y="6990"/>
                    <a:pt x="6893" y="7171"/>
                  </a:cubicBezTo>
                  <a:cubicBezTo>
                    <a:pt x="7012" y="7210"/>
                    <a:pt x="7091" y="7210"/>
                    <a:pt x="7210" y="7250"/>
                  </a:cubicBezTo>
                  <a:cubicBezTo>
                    <a:pt x="7274" y="7258"/>
                    <a:pt x="7326" y="7263"/>
                    <a:pt x="7369" y="7263"/>
                  </a:cubicBezTo>
                  <a:cubicBezTo>
                    <a:pt x="7541" y="7263"/>
                    <a:pt x="7567" y="7187"/>
                    <a:pt x="7567" y="6933"/>
                  </a:cubicBezTo>
                  <a:cubicBezTo>
                    <a:pt x="7606" y="6894"/>
                    <a:pt x="7606" y="6814"/>
                    <a:pt x="7646" y="6775"/>
                  </a:cubicBezTo>
                  <a:lnTo>
                    <a:pt x="7686" y="6616"/>
                  </a:lnTo>
                  <a:cubicBezTo>
                    <a:pt x="8319" y="5269"/>
                    <a:pt x="8953" y="3923"/>
                    <a:pt x="9587" y="2576"/>
                  </a:cubicBezTo>
                  <a:cubicBezTo>
                    <a:pt x="9627" y="2457"/>
                    <a:pt x="9627" y="2378"/>
                    <a:pt x="9666" y="2299"/>
                  </a:cubicBezTo>
                  <a:cubicBezTo>
                    <a:pt x="9745" y="2140"/>
                    <a:pt x="9666" y="1902"/>
                    <a:pt x="9468" y="1863"/>
                  </a:cubicBezTo>
                  <a:cubicBezTo>
                    <a:pt x="9191" y="1744"/>
                    <a:pt x="8953" y="1625"/>
                    <a:pt x="8715" y="1467"/>
                  </a:cubicBezTo>
                  <a:cubicBezTo>
                    <a:pt x="8517" y="1387"/>
                    <a:pt x="8438" y="1150"/>
                    <a:pt x="8517" y="952"/>
                  </a:cubicBezTo>
                  <a:cubicBezTo>
                    <a:pt x="8591" y="729"/>
                    <a:pt x="8666" y="473"/>
                    <a:pt x="8934" y="473"/>
                  </a:cubicBezTo>
                  <a:close/>
                  <a:moveTo>
                    <a:pt x="4120" y="7171"/>
                  </a:moveTo>
                  <a:lnTo>
                    <a:pt x="4120" y="7171"/>
                  </a:lnTo>
                  <a:cubicBezTo>
                    <a:pt x="4002" y="7527"/>
                    <a:pt x="3922" y="7805"/>
                    <a:pt x="3843" y="8082"/>
                  </a:cubicBezTo>
                  <a:cubicBezTo>
                    <a:pt x="3566" y="8676"/>
                    <a:pt x="3883" y="9350"/>
                    <a:pt x="4477" y="9548"/>
                  </a:cubicBezTo>
                  <a:cubicBezTo>
                    <a:pt x="4715" y="9666"/>
                    <a:pt x="4992" y="9785"/>
                    <a:pt x="5269" y="9904"/>
                  </a:cubicBezTo>
                  <a:cubicBezTo>
                    <a:pt x="5665" y="10023"/>
                    <a:pt x="5824" y="10419"/>
                    <a:pt x="5665" y="10776"/>
                  </a:cubicBezTo>
                  <a:cubicBezTo>
                    <a:pt x="5546" y="11132"/>
                    <a:pt x="5428" y="11489"/>
                    <a:pt x="5348" y="11845"/>
                  </a:cubicBezTo>
                  <a:cubicBezTo>
                    <a:pt x="5190" y="12875"/>
                    <a:pt x="5665" y="13588"/>
                    <a:pt x="6616" y="13747"/>
                  </a:cubicBezTo>
                  <a:cubicBezTo>
                    <a:pt x="6706" y="13767"/>
                    <a:pt x="6796" y="13777"/>
                    <a:pt x="6885" y="13777"/>
                  </a:cubicBezTo>
                  <a:cubicBezTo>
                    <a:pt x="7304" y="13777"/>
                    <a:pt x="7695" y="13558"/>
                    <a:pt x="7923" y="13232"/>
                  </a:cubicBezTo>
                  <a:cubicBezTo>
                    <a:pt x="8240" y="12835"/>
                    <a:pt x="8438" y="12400"/>
                    <a:pt x="8676" y="12004"/>
                  </a:cubicBezTo>
                  <a:cubicBezTo>
                    <a:pt x="8874" y="11687"/>
                    <a:pt x="9072" y="11370"/>
                    <a:pt x="9349" y="11092"/>
                  </a:cubicBezTo>
                  <a:cubicBezTo>
                    <a:pt x="9901" y="10562"/>
                    <a:pt x="10385" y="10327"/>
                    <a:pt x="10868" y="10327"/>
                  </a:cubicBezTo>
                  <a:cubicBezTo>
                    <a:pt x="11285" y="10327"/>
                    <a:pt x="11702" y="10503"/>
                    <a:pt x="12162" y="10815"/>
                  </a:cubicBezTo>
                  <a:cubicBezTo>
                    <a:pt x="12558" y="11053"/>
                    <a:pt x="12835" y="11489"/>
                    <a:pt x="12875" y="12004"/>
                  </a:cubicBezTo>
                  <a:cubicBezTo>
                    <a:pt x="12994" y="12558"/>
                    <a:pt x="12994" y="13152"/>
                    <a:pt x="12875" y="13707"/>
                  </a:cubicBezTo>
                  <a:cubicBezTo>
                    <a:pt x="12597" y="14697"/>
                    <a:pt x="11964" y="15569"/>
                    <a:pt x="11132" y="16163"/>
                  </a:cubicBezTo>
                  <a:cubicBezTo>
                    <a:pt x="10031" y="16953"/>
                    <a:pt x="8727" y="17352"/>
                    <a:pt x="7413" y="17352"/>
                  </a:cubicBezTo>
                  <a:cubicBezTo>
                    <a:pt x="6553" y="17352"/>
                    <a:pt x="5688" y="17181"/>
                    <a:pt x="4873" y="16836"/>
                  </a:cubicBezTo>
                  <a:cubicBezTo>
                    <a:pt x="4002" y="16519"/>
                    <a:pt x="3209" y="16044"/>
                    <a:pt x="2536" y="15410"/>
                  </a:cubicBezTo>
                  <a:cubicBezTo>
                    <a:pt x="1268" y="14301"/>
                    <a:pt x="674" y="12598"/>
                    <a:pt x="951" y="10974"/>
                  </a:cubicBezTo>
                  <a:cubicBezTo>
                    <a:pt x="1150" y="9983"/>
                    <a:pt x="1664" y="9112"/>
                    <a:pt x="2378" y="8438"/>
                  </a:cubicBezTo>
                  <a:cubicBezTo>
                    <a:pt x="2892" y="7923"/>
                    <a:pt x="3487" y="7488"/>
                    <a:pt x="4120" y="7171"/>
                  </a:cubicBezTo>
                  <a:close/>
                  <a:moveTo>
                    <a:pt x="9072" y="1"/>
                  </a:moveTo>
                  <a:cubicBezTo>
                    <a:pt x="8557" y="41"/>
                    <a:pt x="8161" y="397"/>
                    <a:pt x="8121" y="912"/>
                  </a:cubicBezTo>
                  <a:cubicBezTo>
                    <a:pt x="8002" y="1308"/>
                    <a:pt x="8201" y="1704"/>
                    <a:pt x="8597" y="1902"/>
                  </a:cubicBezTo>
                  <a:cubicBezTo>
                    <a:pt x="8795" y="1982"/>
                    <a:pt x="9032" y="2100"/>
                    <a:pt x="9270" y="2180"/>
                  </a:cubicBezTo>
                  <a:lnTo>
                    <a:pt x="7171" y="6735"/>
                  </a:lnTo>
                  <a:lnTo>
                    <a:pt x="6695" y="6616"/>
                  </a:lnTo>
                  <a:cubicBezTo>
                    <a:pt x="6350" y="6516"/>
                    <a:pt x="5989" y="6467"/>
                    <a:pt x="5628" y="6467"/>
                  </a:cubicBezTo>
                  <a:cubicBezTo>
                    <a:pt x="4994" y="6467"/>
                    <a:pt x="4359" y="6616"/>
                    <a:pt x="3804" y="6894"/>
                  </a:cubicBezTo>
                  <a:cubicBezTo>
                    <a:pt x="3011" y="7250"/>
                    <a:pt x="2298" y="7805"/>
                    <a:pt x="1783" y="8478"/>
                  </a:cubicBezTo>
                  <a:cubicBezTo>
                    <a:pt x="199" y="10261"/>
                    <a:pt x="1" y="12281"/>
                    <a:pt x="1150" y="14420"/>
                  </a:cubicBezTo>
                  <a:cubicBezTo>
                    <a:pt x="1704" y="15371"/>
                    <a:pt x="2536" y="16163"/>
                    <a:pt x="3526" y="16717"/>
                  </a:cubicBezTo>
                  <a:cubicBezTo>
                    <a:pt x="4714" y="17442"/>
                    <a:pt x="6071" y="17827"/>
                    <a:pt x="7442" y="17827"/>
                  </a:cubicBezTo>
                  <a:cubicBezTo>
                    <a:pt x="7946" y="17827"/>
                    <a:pt x="8453" y="17775"/>
                    <a:pt x="8953" y="17668"/>
                  </a:cubicBezTo>
                  <a:cubicBezTo>
                    <a:pt x="10617" y="17391"/>
                    <a:pt x="12043" y="16401"/>
                    <a:pt x="12835" y="14935"/>
                  </a:cubicBezTo>
                  <a:cubicBezTo>
                    <a:pt x="13310" y="14222"/>
                    <a:pt x="13548" y="13311"/>
                    <a:pt x="13429" y="12439"/>
                  </a:cubicBezTo>
                  <a:cubicBezTo>
                    <a:pt x="13350" y="11687"/>
                    <a:pt x="13073" y="10974"/>
                    <a:pt x="12716" y="10340"/>
                  </a:cubicBezTo>
                  <a:cubicBezTo>
                    <a:pt x="12281" y="9627"/>
                    <a:pt x="11686" y="9072"/>
                    <a:pt x="11013" y="8676"/>
                  </a:cubicBezTo>
                  <a:lnTo>
                    <a:pt x="10221" y="8201"/>
                  </a:lnTo>
                  <a:cubicBezTo>
                    <a:pt x="10815" y="6497"/>
                    <a:pt x="11369" y="4834"/>
                    <a:pt x="11964" y="3170"/>
                  </a:cubicBezTo>
                  <a:cubicBezTo>
                    <a:pt x="12320" y="3289"/>
                    <a:pt x="12597" y="3408"/>
                    <a:pt x="12914" y="3487"/>
                  </a:cubicBezTo>
                  <a:cubicBezTo>
                    <a:pt x="12991" y="3520"/>
                    <a:pt x="13067" y="3534"/>
                    <a:pt x="13141" y="3534"/>
                  </a:cubicBezTo>
                  <a:cubicBezTo>
                    <a:pt x="13335" y="3534"/>
                    <a:pt x="13513" y="3432"/>
                    <a:pt x="13627" y="3289"/>
                  </a:cubicBezTo>
                  <a:cubicBezTo>
                    <a:pt x="13944" y="2695"/>
                    <a:pt x="13944" y="2378"/>
                    <a:pt x="13469" y="1902"/>
                  </a:cubicBezTo>
                  <a:cubicBezTo>
                    <a:pt x="13310" y="1744"/>
                    <a:pt x="13152" y="1625"/>
                    <a:pt x="12994" y="1546"/>
                  </a:cubicBezTo>
                  <a:cubicBezTo>
                    <a:pt x="12241" y="1150"/>
                    <a:pt x="11449" y="714"/>
                    <a:pt x="10696" y="358"/>
                  </a:cubicBezTo>
                  <a:cubicBezTo>
                    <a:pt x="10181" y="120"/>
                    <a:pt x="9627" y="1"/>
                    <a:pt x="9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6281792" y="3637357"/>
              <a:ext cx="438971" cy="352599"/>
            </a:xfrm>
            <a:custGeom>
              <a:avLst/>
              <a:gdLst/>
              <a:ahLst/>
              <a:cxnLst/>
              <a:rect l="l" t="t" r="r" b="b"/>
              <a:pathLst>
                <a:path w="2338" h="1878" extrusionOk="0">
                  <a:moveTo>
                    <a:pt x="1190" y="319"/>
                  </a:moveTo>
                  <a:cubicBezTo>
                    <a:pt x="1220" y="319"/>
                    <a:pt x="1246" y="324"/>
                    <a:pt x="1268" y="335"/>
                  </a:cubicBezTo>
                  <a:cubicBezTo>
                    <a:pt x="1584" y="493"/>
                    <a:pt x="1743" y="810"/>
                    <a:pt x="1664" y="1167"/>
                  </a:cubicBezTo>
                  <a:cubicBezTo>
                    <a:pt x="1527" y="1331"/>
                    <a:pt x="1315" y="1419"/>
                    <a:pt x="1105" y="1419"/>
                  </a:cubicBezTo>
                  <a:cubicBezTo>
                    <a:pt x="1011" y="1419"/>
                    <a:pt x="918" y="1402"/>
                    <a:pt x="832" y="1365"/>
                  </a:cubicBezTo>
                  <a:cubicBezTo>
                    <a:pt x="555" y="1246"/>
                    <a:pt x="475" y="929"/>
                    <a:pt x="594" y="691"/>
                  </a:cubicBezTo>
                  <a:cubicBezTo>
                    <a:pt x="663" y="520"/>
                    <a:pt x="998" y="319"/>
                    <a:pt x="1190" y="319"/>
                  </a:cubicBezTo>
                  <a:close/>
                  <a:moveTo>
                    <a:pt x="1256" y="1"/>
                  </a:moveTo>
                  <a:cubicBezTo>
                    <a:pt x="846" y="1"/>
                    <a:pt x="441" y="195"/>
                    <a:pt x="238" y="533"/>
                  </a:cubicBezTo>
                  <a:cubicBezTo>
                    <a:pt x="0" y="1008"/>
                    <a:pt x="198" y="1563"/>
                    <a:pt x="673" y="1800"/>
                  </a:cubicBezTo>
                  <a:cubicBezTo>
                    <a:pt x="809" y="1853"/>
                    <a:pt x="951" y="1877"/>
                    <a:pt x="1091" y="1877"/>
                  </a:cubicBezTo>
                  <a:cubicBezTo>
                    <a:pt x="1483" y="1877"/>
                    <a:pt x="1866" y="1685"/>
                    <a:pt x="2099" y="1365"/>
                  </a:cubicBezTo>
                  <a:cubicBezTo>
                    <a:pt x="2337" y="889"/>
                    <a:pt x="2060" y="335"/>
                    <a:pt x="1466" y="18"/>
                  </a:cubicBezTo>
                  <a:cubicBezTo>
                    <a:pt x="1396" y="6"/>
                    <a:pt x="1326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619761" y="3611822"/>
              <a:ext cx="312612" cy="278437"/>
            </a:xfrm>
            <a:custGeom>
              <a:avLst/>
              <a:gdLst/>
              <a:ahLst/>
              <a:cxnLst/>
              <a:rect l="l" t="t" r="r" b="b"/>
              <a:pathLst>
                <a:path w="1665" h="1483" extrusionOk="0">
                  <a:moveTo>
                    <a:pt x="792" y="327"/>
                  </a:moveTo>
                  <a:cubicBezTo>
                    <a:pt x="829" y="327"/>
                    <a:pt x="868" y="335"/>
                    <a:pt x="912" y="352"/>
                  </a:cubicBezTo>
                  <a:cubicBezTo>
                    <a:pt x="1110" y="431"/>
                    <a:pt x="1228" y="748"/>
                    <a:pt x="1110" y="867"/>
                  </a:cubicBezTo>
                  <a:cubicBezTo>
                    <a:pt x="1013" y="932"/>
                    <a:pt x="889" y="996"/>
                    <a:pt x="782" y="996"/>
                  </a:cubicBezTo>
                  <a:cubicBezTo>
                    <a:pt x="758" y="996"/>
                    <a:pt x="735" y="993"/>
                    <a:pt x="714" y="986"/>
                  </a:cubicBezTo>
                  <a:cubicBezTo>
                    <a:pt x="515" y="946"/>
                    <a:pt x="436" y="748"/>
                    <a:pt x="515" y="550"/>
                  </a:cubicBezTo>
                  <a:cubicBezTo>
                    <a:pt x="577" y="426"/>
                    <a:pt x="663" y="327"/>
                    <a:pt x="792" y="327"/>
                  </a:cubicBezTo>
                  <a:close/>
                  <a:moveTo>
                    <a:pt x="901" y="1"/>
                  </a:moveTo>
                  <a:cubicBezTo>
                    <a:pt x="568" y="1"/>
                    <a:pt x="287" y="191"/>
                    <a:pt x="159" y="510"/>
                  </a:cubicBezTo>
                  <a:cubicBezTo>
                    <a:pt x="1" y="867"/>
                    <a:pt x="199" y="1303"/>
                    <a:pt x="595" y="1422"/>
                  </a:cubicBezTo>
                  <a:cubicBezTo>
                    <a:pt x="688" y="1463"/>
                    <a:pt x="785" y="1483"/>
                    <a:pt x="880" y="1483"/>
                  </a:cubicBezTo>
                  <a:cubicBezTo>
                    <a:pt x="1146" y="1483"/>
                    <a:pt x="1399" y="1328"/>
                    <a:pt x="1545" y="1065"/>
                  </a:cubicBezTo>
                  <a:cubicBezTo>
                    <a:pt x="1664" y="669"/>
                    <a:pt x="1506" y="233"/>
                    <a:pt x="1149" y="35"/>
                  </a:cubicBezTo>
                  <a:cubicBezTo>
                    <a:pt x="1064" y="12"/>
                    <a:pt x="98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5909846" y="2718490"/>
              <a:ext cx="312612" cy="280690"/>
            </a:xfrm>
            <a:custGeom>
              <a:avLst/>
              <a:gdLst/>
              <a:ahLst/>
              <a:cxnLst/>
              <a:rect l="l" t="t" r="r" b="b"/>
              <a:pathLst>
                <a:path w="1665" h="1495" extrusionOk="0">
                  <a:moveTo>
                    <a:pt x="923" y="349"/>
                  </a:moveTo>
                  <a:cubicBezTo>
                    <a:pt x="936" y="349"/>
                    <a:pt x="946" y="351"/>
                    <a:pt x="951" y="356"/>
                  </a:cubicBezTo>
                  <a:cubicBezTo>
                    <a:pt x="1110" y="515"/>
                    <a:pt x="1228" y="673"/>
                    <a:pt x="1268" y="871"/>
                  </a:cubicBezTo>
                  <a:lnTo>
                    <a:pt x="1228" y="990"/>
                  </a:lnTo>
                  <a:cubicBezTo>
                    <a:pt x="1070" y="1030"/>
                    <a:pt x="872" y="1030"/>
                    <a:pt x="713" y="1030"/>
                  </a:cubicBezTo>
                  <a:cubicBezTo>
                    <a:pt x="555" y="1030"/>
                    <a:pt x="397" y="634"/>
                    <a:pt x="515" y="555"/>
                  </a:cubicBezTo>
                  <a:cubicBezTo>
                    <a:pt x="618" y="452"/>
                    <a:pt x="840" y="349"/>
                    <a:pt x="923" y="349"/>
                  </a:cubicBezTo>
                  <a:close/>
                  <a:moveTo>
                    <a:pt x="962" y="1"/>
                  </a:moveTo>
                  <a:cubicBezTo>
                    <a:pt x="649" y="1"/>
                    <a:pt x="344" y="158"/>
                    <a:pt x="159" y="436"/>
                  </a:cubicBezTo>
                  <a:cubicBezTo>
                    <a:pt x="0" y="792"/>
                    <a:pt x="198" y="1228"/>
                    <a:pt x="555" y="1426"/>
                  </a:cubicBezTo>
                  <a:cubicBezTo>
                    <a:pt x="671" y="1472"/>
                    <a:pt x="790" y="1495"/>
                    <a:pt x="906" y="1495"/>
                  </a:cubicBezTo>
                  <a:cubicBezTo>
                    <a:pt x="1189" y="1495"/>
                    <a:pt x="1456" y="1362"/>
                    <a:pt x="1624" y="1109"/>
                  </a:cubicBezTo>
                  <a:lnTo>
                    <a:pt x="1624" y="1030"/>
                  </a:lnTo>
                  <a:cubicBezTo>
                    <a:pt x="1664" y="673"/>
                    <a:pt x="1506" y="277"/>
                    <a:pt x="1228" y="40"/>
                  </a:cubicBezTo>
                  <a:cubicBezTo>
                    <a:pt x="1141" y="13"/>
                    <a:pt x="1051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5545409" y="3047247"/>
              <a:ext cx="431461" cy="355603"/>
            </a:xfrm>
            <a:custGeom>
              <a:avLst/>
              <a:gdLst/>
              <a:ahLst/>
              <a:cxnLst/>
              <a:rect l="l" t="t" r="r" b="b"/>
              <a:pathLst>
                <a:path w="2298" h="1894" extrusionOk="0">
                  <a:moveTo>
                    <a:pt x="1093" y="356"/>
                  </a:moveTo>
                  <a:cubicBezTo>
                    <a:pt x="1216" y="356"/>
                    <a:pt x="1334" y="398"/>
                    <a:pt x="1426" y="467"/>
                  </a:cubicBezTo>
                  <a:cubicBezTo>
                    <a:pt x="1704" y="665"/>
                    <a:pt x="1823" y="1022"/>
                    <a:pt x="1704" y="1339"/>
                  </a:cubicBezTo>
                  <a:cubicBezTo>
                    <a:pt x="1661" y="1402"/>
                    <a:pt x="1517" y="1443"/>
                    <a:pt x="1343" y="1443"/>
                  </a:cubicBezTo>
                  <a:cubicBezTo>
                    <a:pt x="1192" y="1443"/>
                    <a:pt x="1019" y="1412"/>
                    <a:pt x="872" y="1339"/>
                  </a:cubicBezTo>
                  <a:cubicBezTo>
                    <a:pt x="634" y="1260"/>
                    <a:pt x="515" y="1061"/>
                    <a:pt x="515" y="824"/>
                  </a:cubicBezTo>
                  <a:cubicBezTo>
                    <a:pt x="515" y="586"/>
                    <a:pt x="674" y="507"/>
                    <a:pt x="832" y="428"/>
                  </a:cubicBezTo>
                  <a:cubicBezTo>
                    <a:pt x="915" y="378"/>
                    <a:pt x="1005" y="356"/>
                    <a:pt x="1093" y="356"/>
                  </a:cubicBezTo>
                  <a:close/>
                  <a:moveTo>
                    <a:pt x="1063" y="1"/>
                  </a:moveTo>
                  <a:cubicBezTo>
                    <a:pt x="824" y="1"/>
                    <a:pt x="587" y="81"/>
                    <a:pt x="397" y="230"/>
                  </a:cubicBezTo>
                  <a:cubicBezTo>
                    <a:pt x="80" y="507"/>
                    <a:pt x="0" y="943"/>
                    <a:pt x="198" y="1299"/>
                  </a:cubicBezTo>
                  <a:cubicBezTo>
                    <a:pt x="357" y="1497"/>
                    <a:pt x="515" y="1695"/>
                    <a:pt x="713" y="1854"/>
                  </a:cubicBezTo>
                  <a:cubicBezTo>
                    <a:pt x="991" y="1893"/>
                    <a:pt x="1268" y="1893"/>
                    <a:pt x="1585" y="1893"/>
                  </a:cubicBezTo>
                  <a:cubicBezTo>
                    <a:pt x="1941" y="1893"/>
                    <a:pt x="2219" y="1616"/>
                    <a:pt x="2219" y="1260"/>
                  </a:cubicBezTo>
                  <a:cubicBezTo>
                    <a:pt x="2298" y="824"/>
                    <a:pt x="2060" y="388"/>
                    <a:pt x="1664" y="190"/>
                  </a:cubicBezTo>
                  <a:cubicBezTo>
                    <a:pt x="1480" y="61"/>
                    <a:pt x="1270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4995094" y="3789437"/>
              <a:ext cx="156212" cy="386958"/>
            </a:xfrm>
            <a:custGeom>
              <a:avLst/>
              <a:gdLst/>
              <a:ahLst/>
              <a:cxnLst/>
              <a:rect l="l" t="t" r="r" b="b"/>
              <a:pathLst>
                <a:path w="832" h="2061" extrusionOk="0">
                  <a:moveTo>
                    <a:pt x="238" y="0"/>
                  </a:moveTo>
                  <a:cubicBezTo>
                    <a:pt x="159" y="79"/>
                    <a:pt x="79" y="159"/>
                    <a:pt x="40" y="238"/>
                  </a:cubicBezTo>
                  <a:cubicBezTo>
                    <a:pt x="0" y="277"/>
                    <a:pt x="0" y="357"/>
                    <a:pt x="0" y="396"/>
                  </a:cubicBezTo>
                  <a:cubicBezTo>
                    <a:pt x="79" y="792"/>
                    <a:pt x="159" y="1189"/>
                    <a:pt x="277" y="1585"/>
                  </a:cubicBezTo>
                  <a:cubicBezTo>
                    <a:pt x="357" y="1822"/>
                    <a:pt x="555" y="2020"/>
                    <a:pt x="832" y="2060"/>
                  </a:cubicBezTo>
                  <a:cubicBezTo>
                    <a:pt x="753" y="1862"/>
                    <a:pt x="713" y="1704"/>
                    <a:pt x="673" y="1545"/>
                  </a:cubicBezTo>
                  <a:cubicBezTo>
                    <a:pt x="594" y="1109"/>
                    <a:pt x="515" y="674"/>
                    <a:pt x="396" y="238"/>
                  </a:cubicBezTo>
                  <a:cubicBezTo>
                    <a:pt x="357" y="159"/>
                    <a:pt x="317" y="79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4816537" y="4031640"/>
              <a:ext cx="215918" cy="293457"/>
            </a:xfrm>
            <a:custGeom>
              <a:avLst/>
              <a:gdLst/>
              <a:ahLst/>
              <a:cxnLst/>
              <a:rect l="l" t="t" r="r" b="b"/>
              <a:pathLst>
                <a:path w="1150" h="1563" extrusionOk="0">
                  <a:moveTo>
                    <a:pt x="149" y="1"/>
                  </a:moveTo>
                  <a:cubicBezTo>
                    <a:pt x="126" y="1"/>
                    <a:pt x="103" y="6"/>
                    <a:pt x="80" y="17"/>
                  </a:cubicBezTo>
                  <a:cubicBezTo>
                    <a:pt x="40" y="57"/>
                    <a:pt x="0" y="97"/>
                    <a:pt x="0" y="176"/>
                  </a:cubicBezTo>
                  <a:cubicBezTo>
                    <a:pt x="0" y="651"/>
                    <a:pt x="238" y="1127"/>
                    <a:pt x="634" y="1364"/>
                  </a:cubicBezTo>
                  <a:cubicBezTo>
                    <a:pt x="793" y="1443"/>
                    <a:pt x="991" y="1523"/>
                    <a:pt x="1149" y="1562"/>
                  </a:cubicBezTo>
                  <a:cubicBezTo>
                    <a:pt x="832" y="1008"/>
                    <a:pt x="595" y="532"/>
                    <a:pt x="317" y="57"/>
                  </a:cubicBezTo>
                  <a:cubicBezTo>
                    <a:pt x="261" y="29"/>
                    <a:pt x="205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4727352" y="3521701"/>
              <a:ext cx="119037" cy="438965"/>
            </a:xfrm>
            <a:custGeom>
              <a:avLst/>
              <a:gdLst/>
              <a:ahLst/>
              <a:cxnLst/>
              <a:rect l="l" t="t" r="r" b="b"/>
              <a:pathLst>
                <a:path w="634" h="2338" extrusionOk="0">
                  <a:moveTo>
                    <a:pt x="396" y="0"/>
                  </a:moveTo>
                  <a:cubicBezTo>
                    <a:pt x="317" y="0"/>
                    <a:pt x="158" y="159"/>
                    <a:pt x="158" y="238"/>
                  </a:cubicBezTo>
                  <a:cubicBezTo>
                    <a:pt x="0" y="792"/>
                    <a:pt x="0" y="1387"/>
                    <a:pt x="238" y="1902"/>
                  </a:cubicBezTo>
                  <a:cubicBezTo>
                    <a:pt x="317" y="2060"/>
                    <a:pt x="396" y="2218"/>
                    <a:pt x="515" y="2337"/>
                  </a:cubicBezTo>
                  <a:lnTo>
                    <a:pt x="634" y="2298"/>
                  </a:lnTo>
                  <a:cubicBezTo>
                    <a:pt x="594" y="2060"/>
                    <a:pt x="594" y="1822"/>
                    <a:pt x="555" y="1585"/>
                  </a:cubicBezTo>
                  <a:cubicBezTo>
                    <a:pt x="555" y="1149"/>
                    <a:pt x="515" y="753"/>
                    <a:pt x="515" y="317"/>
                  </a:cubicBezTo>
                  <a:cubicBezTo>
                    <a:pt x="515" y="198"/>
                    <a:pt x="594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25"/>
          <p:cNvGrpSpPr/>
          <p:nvPr/>
        </p:nvGrpSpPr>
        <p:grpSpPr>
          <a:xfrm rot="9900132">
            <a:off x="8524663" y="3833359"/>
            <a:ext cx="212727" cy="219475"/>
            <a:chOff x="6109266" y="2958701"/>
            <a:chExt cx="158099" cy="163114"/>
          </a:xfrm>
        </p:grpSpPr>
        <p:sp>
          <p:nvSpPr>
            <p:cNvPr id="511" name="Google Shape;511;p25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5"/>
          <p:cNvSpPr/>
          <p:nvPr/>
        </p:nvSpPr>
        <p:spPr>
          <a:xfrm>
            <a:off x="8606059" y="25349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"/>
          <p:cNvSpPr/>
          <p:nvPr/>
        </p:nvSpPr>
        <p:spPr>
          <a:xfrm rot="1617188">
            <a:off x="8803467" y="417815"/>
            <a:ext cx="111201" cy="134437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 rot="5034885">
            <a:off x="8082806" y="3785704"/>
            <a:ext cx="424410" cy="31480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8686084" y="4662978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" name="Google Shape;518;p25"/>
          <p:cNvGrpSpPr/>
          <p:nvPr/>
        </p:nvGrpSpPr>
        <p:grpSpPr>
          <a:xfrm>
            <a:off x="8173386" y="415255"/>
            <a:ext cx="517639" cy="389708"/>
            <a:chOff x="6530133" y="2132672"/>
            <a:chExt cx="567275" cy="427077"/>
          </a:xfrm>
        </p:grpSpPr>
        <p:sp>
          <p:nvSpPr>
            <p:cNvPr id="519" name="Google Shape;519;p25"/>
            <p:cNvSpPr/>
            <p:nvPr/>
          </p:nvSpPr>
          <p:spPr>
            <a:xfrm>
              <a:off x="6619132" y="2164778"/>
              <a:ext cx="478273" cy="363956"/>
            </a:xfrm>
            <a:custGeom>
              <a:avLst/>
              <a:gdLst/>
              <a:ahLst/>
              <a:cxnLst/>
              <a:rect l="l" t="t" r="r" b="b"/>
              <a:pathLst>
                <a:path w="7448" h="5668" extrusionOk="0">
                  <a:moveTo>
                    <a:pt x="1522" y="1"/>
                  </a:moveTo>
                  <a:cubicBezTo>
                    <a:pt x="1490" y="1"/>
                    <a:pt x="1459" y="1"/>
                    <a:pt x="1427" y="3"/>
                  </a:cubicBezTo>
                  <a:cubicBezTo>
                    <a:pt x="278" y="42"/>
                    <a:pt x="1" y="1310"/>
                    <a:pt x="278" y="2221"/>
                  </a:cubicBezTo>
                  <a:cubicBezTo>
                    <a:pt x="674" y="3409"/>
                    <a:pt x="1189" y="4558"/>
                    <a:pt x="1862" y="5628"/>
                  </a:cubicBezTo>
                  <a:cubicBezTo>
                    <a:pt x="1862" y="5628"/>
                    <a:pt x="1862" y="5667"/>
                    <a:pt x="1862" y="5667"/>
                  </a:cubicBezTo>
                  <a:cubicBezTo>
                    <a:pt x="3288" y="5548"/>
                    <a:pt x="4635" y="5073"/>
                    <a:pt x="5824" y="4281"/>
                  </a:cubicBezTo>
                  <a:cubicBezTo>
                    <a:pt x="6656" y="3726"/>
                    <a:pt x="7448" y="2419"/>
                    <a:pt x="6418" y="1587"/>
                  </a:cubicBezTo>
                  <a:cubicBezTo>
                    <a:pt x="6113" y="1330"/>
                    <a:pt x="5756" y="1230"/>
                    <a:pt x="5389" y="1230"/>
                  </a:cubicBezTo>
                  <a:cubicBezTo>
                    <a:pt x="4851" y="1230"/>
                    <a:pt x="4291" y="1447"/>
                    <a:pt x="3843" y="1706"/>
                  </a:cubicBezTo>
                  <a:cubicBezTo>
                    <a:pt x="3807" y="1720"/>
                    <a:pt x="3772" y="1727"/>
                    <a:pt x="3738" y="1727"/>
                  </a:cubicBezTo>
                  <a:cubicBezTo>
                    <a:pt x="3583" y="1727"/>
                    <a:pt x="3461" y="1591"/>
                    <a:pt x="3526" y="1429"/>
                  </a:cubicBezTo>
                  <a:lnTo>
                    <a:pt x="3526" y="1389"/>
                  </a:lnTo>
                  <a:cubicBezTo>
                    <a:pt x="3220" y="547"/>
                    <a:pt x="2433" y="1"/>
                    <a:pt x="15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6530133" y="2132672"/>
              <a:ext cx="567275" cy="427077"/>
            </a:xfrm>
            <a:custGeom>
              <a:avLst/>
              <a:gdLst/>
              <a:ahLst/>
              <a:cxnLst/>
              <a:rect l="l" t="t" r="r" b="b"/>
              <a:pathLst>
                <a:path w="8834" h="6651" extrusionOk="0">
                  <a:moveTo>
                    <a:pt x="2899" y="501"/>
                  </a:moveTo>
                  <a:cubicBezTo>
                    <a:pt x="3776" y="501"/>
                    <a:pt x="4566" y="1085"/>
                    <a:pt x="4873" y="1929"/>
                  </a:cubicBezTo>
                  <a:cubicBezTo>
                    <a:pt x="4810" y="2085"/>
                    <a:pt x="4945" y="2242"/>
                    <a:pt x="5103" y="2242"/>
                  </a:cubicBezTo>
                  <a:cubicBezTo>
                    <a:pt x="5144" y="2242"/>
                    <a:pt x="5188" y="2231"/>
                    <a:pt x="5229" y="2206"/>
                  </a:cubicBezTo>
                  <a:cubicBezTo>
                    <a:pt x="5677" y="1947"/>
                    <a:pt x="6223" y="1730"/>
                    <a:pt x="6758" y="1730"/>
                  </a:cubicBezTo>
                  <a:cubicBezTo>
                    <a:pt x="7123" y="1730"/>
                    <a:pt x="7483" y="1830"/>
                    <a:pt x="7804" y="2087"/>
                  </a:cubicBezTo>
                  <a:cubicBezTo>
                    <a:pt x="8834" y="2959"/>
                    <a:pt x="8042" y="4226"/>
                    <a:pt x="7210" y="4820"/>
                  </a:cubicBezTo>
                  <a:cubicBezTo>
                    <a:pt x="5982" y="5573"/>
                    <a:pt x="4635" y="6048"/>
                    <a:pt x="3248" y="6207"/>
                  </a:cubicBezTo>
                  <a:cubicBezTo>
                    <a:pt x="3248" y="6167"/>
                    <a:pt x="3248" y="6167"/>
                    <a:pt x="3248" y="6128"/>
                  </a:cubicBezTo>
                  <a:cubicBezTo>
                    <a:pt x="2575" y="5098"/>
                    <a:pt x="2020" y="3949"/>
                    <a:pt x="1664" y="2761"/>
                  </a:cubicBezTo>
                  <a:cubicBezTo>
                    <a:pt x="1387" y="1810"/>
                    <a:pt x="1624" y="542"/>
                    <a:pt x="2813" y="503"/>
                  </a:cubicBezTo>
                  <a:cubicBezTo>
                    <a:pt x="2841" y="501"/>
                    <a:pt x="2870" y="501"/>
                    <a:pt x="2899" y="501"/>
                  </a:cubicBezTo>
                  <a:close/>
                  <a:moveTo>
                    <a:pt x="2835" y="1"/>
                  </a:moveTo>
                  <a:cubicBezTo>
                    <a:pt x="2392" y="1"/>
                    <a:pt x="1956" y="140"/>
                    <a:pt x="1585" y="463"/>
                  </a:cubicBezTo>
                  <a:cubicBezTo>
                    <a:pt x="0" y="1889"/>
                    <a:pt x="2060" y="5058"/>
                    <a:pt x="2852" y="6365"/>
                  </a:cubicBezTo>
                  <a:cubicBezTo>
                    <a:pt x="2852" y="6405"/>
                    <a:pt x="2892" y="6445"/>
                    <a:pt x="2971" y="6445"/>
                  </a:cubicBezTo>
                  <a:cubicBezTo>
                    <a:pt x="2971" y="6547"/>
                    <a:pt x="3060" y="6650"/>
                    <a:pt x="3161" y="6650"/>
                  </a:cubicBezTo>
                  <a:cubicBezTo>
                    <a:pt x="3177" y="6650"/>
                    <a:pt x="3193" y="6648"/>
                    <a:pt x="3209" y="6643"/>
                  </a:cubicBezTo>
                  <a:cubicBezTo>
                    <a:pt x="5031" y="6405"/>
                    <a:pt x="8438" y="5652"/>
                    <a:pt x="8755" y="3355"/>
                  </a:cubicBezTo>
                  <a:cubicBezTo>
                    <a:pt x="8834" y="2562"/>
                    <a:pt x="8438" y="1810"/>
                    <a:pt x="7685" y="1493"/>
                  </a:cubicBezTo>
                  <a:cubicBezTo>
                    <a:pt x="7348" y="1341"/>
                    <a:pt x="6996" y="1268"/>
                    <a:pt x="6646" y="1268"/>
                  </a:cubicBezTo>
                  <a:cubicBezTo>
                    <a:pt x="6173" y="1268"/>
                    <a:pt x="5701" y="1401"/>
                    <a:pt x="5269" y="1651"/>
                  </a:cubicBezTo>
                  <a:cubicBezTo>
                    <a:pt x="4909" y="739"/>
                    <a:pt x="3856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25"/>
          <p:cNvSpPr/>
          <p:nvPr/>
        </p:nvSpPr>
        <p:spPr>
          <a:xfrm>
            <a:off x="8378738" y="804970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 rot="10142416">
            <a:off x="7939951" y="278644"/>
            <a:ext cx="417276" cy="26636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 txBox="1">
            <a:spLocks noGrp="1"/>
          </p:cNvSpPr>
          <p:nvPr>
            <p:ph type="subTitle" idx="1"/>
          </p:nvPr>
        </p:nvSpPr>
        <p:spPr>
          <a:xfrm>
            <a:off x="2106900" y="2827150"/>
            <a:ext cx="49209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6" name="Google Shape;526;p26"/>
          <p:cNvSpPr/>
          <p:nvPr/>
        </p:nvSpPr>
        <p:spPr>
          <a:xfrm>
            <a:off x="265130" y="556447"/>
            <a:ext cx="268053" cy="258834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6"/>
          <p:cNvSpPr/>
          <p:nvPr/>
        </p:nvSpPr>
        <p:spPr>
          <a:xfrm>
            <a:off x="465748" y="185917"/>
            <a:ext cx="286509" cy="215709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6"/>
          <p:cNvSpPr/>
          <p:nvPr/>
        </p:nvSpPr>
        <p:spPr>
          <a:xfrm rot="3061618">
            <a:off x="368069" y="339931"/>
            <a:ext cx="396567" cy="253141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6"/>
          <p:cNvSpPr/>
          <p:nvPr/>
        </p:nvSpPr>
        <p:spPr>
          <a:xfrm rot="10518253">
            <a:off x="72021" y="752899"/>
            <a:ext cx="146492" cy="154568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6"/>
          <p:cNvSpPr/>
          <p:nvPr/>
        </p:nvSpPr>
        <p:spPr>
          <a:xfrm rot="10518253">
            <a:off x="115718" y="50994"/>
            <a:ext cx="232695" cy="230392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26"/>
          <p:cNvGrpSpPr/>
          <p:nvPr/>
        </p:nvGrpSpPr>
        <p:grpSpPr>
          <a:xfrm>
            <a:off x="8990" y="355006"/>
            <a:ext cx="229227" cy="236515"/>
            <a:chOff x="6109266" y="2958701"/>
            <a:chExt cx="158099" cy="163114"/>
          </a:xfrm>
        </p:grpSpPr>
        <p:sp>
          <p:nvSpPr>
            <p:cNvPr id="532" name="Google Shape;532;p26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2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537" name="Google Shape;537;p27"/>
          <p:cNvGrpSpPr/>
          <p:nvPr/>
        </p:nvGrpSpPr>
        <p:grpSpPr>
          <a:xfrm>
            <a:off x="8096825" y="56131"/>
            <a:ext cx="284524" cy="263384"/>
            <a:chOff x="1412390" y="2258211"/>
            <a:chExt cx="620689" cy="574573"/>
          </a:xfrm>
        </p:grpSpPr>
        <p:sp>
          <p:nvSpPr>
            <p:cNvPr id="538" name="Google Shape;538;p27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27"/>
          <p:cNvSpPr/>
          <p:nvPr/>
        </p:nvSpPr>
        <p:spPr>
          <a:xfrm rot="-10646460">
            <a:off x="8773451" y="115717"/>
            <a:ext cx="216057" cy="291692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8524498" y="117774"/>
            <a:ext cx="132980" cy="140311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8438142" y="283950"/>
            <a:ext cx="80577" cy="7433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 rot="2103638" flipH="1">
            <a:off x="8410987" y="494622"/>
            <a:ext cx="360000" cy="22980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265154" y="4677747"/>
            <a:ext cx="461540" cy="351582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212592" y="4933649"/>
            <a:ext cx="131083" cy="138309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79250" y="4957183"/>
            <a:ext cx="79428" cy="73275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96937" y="4890747"/>
            <a:ext cx="208218" cy="206158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140053" y="4463454"/>
            <a:ext cx="265496" cy="256830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 rot="10400195">
            <a:off x="226899" y="4231392"/>
            <a:ext cx="360935" cy="267696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8650610" y="452715"/>
            <a:ext cx="399871" cy="301041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_2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4" name="Google Shape;554;p28"/>
          <p:cNvSpPr/>
          <p:nvPr/>
        </p:nvSpPr>
        <p:spPr>
          <a:xfrm rot="-3217822" flipH="1">
            <a:off x="8469738" y="615620"/>
            <a:ext cx="542716" cy="413448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8"/>
          <p:cNvSpPr/>
          <p:nvPr/>
        </p:nvSpPr>
        <p:spPr>
          <a:xfrm rot="10603370">
            <a:off x="8172520" y="292038"/>
            <a:ext cx="417288" cy="266368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8"/>
          <p:cNvSpPr/>
          <p:nvPr/>
        </p:nvSpPr>
        <p:spPr>
          <a:xfrm rot="-8617878" flipH="1">
            <a:off x="8515645" y="399764"/>
            <a:ext cx="154139" cy="16263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8"/>
          <p:cNvSpPr/>
          <p:nvPr/>
        </p:nvSpPr>
        <p:spPr>
          <a:xfrm rot="-8617878" flipH="1">
            <a:off x="8389041" y="464667"/>
            <a:ext cx="93398" cy="86164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8"/>
          <p:cNvSpPr/>
          <p:nvPr/>
        </p:nvSpPr>
        <p:spPr>
          <a:xfrm rot="-8617878" flipH="1">
            <a:off x="8069698" y="120308"/>
            <a:ext cx="244842" cy="242419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28"/>
          <p:cNvGrpSpPr/>
          <p:nvPr/>
        </p:nvGrpSpPr>
        <p:grpSpPr>
          <a:xfrm rot="-3217784" flipH="1">
            <a:off x="8356691" y="605101"/>
            <a:ext cx="158098" cy="163113"/>
            <a:chOff x="6109266" y="2958701"/>
            <a:chExt cx="158099" cy="163114"/>
          </a:xfrm>
        </p:grpSpPr>
        <p:sp>
          <p:nvSpPr>
            <p:cNvPr id="560" name="Google Shape;560;p28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28"/>
          <p:cNvSpPr/>
          <p:nvPr/>
        </p:nvSpPr>
        <p:spPr>
          <a:xfrm rot="-3216764" flipH="1">
            <a:off x="8655158" y="166229"/>
            <a:ext cx="312293" cy="302100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409159" y="469659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28"/>
          <p:cNvGrpSpPr/>
          <p:nvPr/>
        </p:nvGrpSpPr>
        <p:grpSpPr>
          <a:xfrm>
            <a:off x="74603" y="4696594"/>
            <a:ext cx="252794" cy="279648"/>
            <a:chOff x="5414907" y="2017485"/>
            <a:chExt cx="220338" cy="243702"/>
          </a:xfrm>
        </p:grpSpPr>
        <p:sp>
          <p:nvSpPr>
            <p:cNvPr id="566" name="Google Shape;566;p28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28"/>
          <p:cNvSpPr/>
          <p:nvPr/>
        </p:nvSpPr>
        <p:spPr>
          <a:xfrm rot="899883">
            <a:off x="649926" y="4736559"/>
            <a:ext cx="250449" cy="338124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8"/>
          <p:cNvSpPr/>
          <p:nvPr/>
        </p:nvSpPr>
        <p:spPr>
          <a:xfrm>
            <a:off x="389838" y="4346031"/>
            <a:ext cx="303049" cy="25618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8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9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"/>
          <p:cNvSpPr txBox="1">
            <a:spLocks noGrp="1"/>
          </p:cNvSpPr>
          <p:nvPr>
            <p:ph type="title"/>
          </p:nvPr>
        </p:nvSpPr>
        <p:spPr>
          <a:xfrm>
            <a:off x="713225" y="1915950"/>
            <a:ext cx="77175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5" name="Google Shape;575;p30"/>
          <p:cNvSpPr/>
          <p:nvPr/>
        </p:nvSpPr>
        <p:spPr>
          <a:xfrm rot="8100000" flipH="1">
            <a:off x="3634300" y="245028"/>
            <a:ext cx="417267" cy="26635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6624473" y="409504"/>
            <a:ext cx="424413" cy="314803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0"/>
          <p:cNvGrpSpPr/>
          <p:nvPr/>
        </p:nvGrpSpPr>
        <p:grpSpPr>
          <a:xfrm>
            <a:off x="8390977" y="1402978"/>
            <a:ext cx="314245" cy="307150"/>
            <a:chOff x="3536277" y="1668288"/>
            <a:chExt cx="475769" cy="465027"/>
          </a:xfrm>
        </p:grpSpPr>
        <p:sp>
          <p:nvSpPr>
            <p:cNvPr id="578" name="Google Shape;578;p30"/>
            <p:cNvSpPr/>
            <p:nvPr/>
          </p:nvSpPr>
          <p:spPr>
            <a:xfrm>
              <a:off x="3584630" y="1696863"/>
              <a:ext cx="386703" cy="404539"/>
            </a:xfrm>
            <a:custGeom>
              <a:avLst/>
              <a:gdLst/>
              <a:ahLst/>
              <a:cxnLst/>
              <a:rect l="l" t="t" r="r" b="b"/>
              <a:pathLst>
                <a:path w="6022" h="6300" extrusionOk="0">
                  <a:moveTo>
                    <a:pt x="2100" y="1"/>
                  </a:moveTo>
                  <a:cubicBezTo>
                    <a:pt x="2020" y="1"/>
                    <a:pt x="1783" y="199"/>
                    <a:pt x="1704" y="239"/>
                  </a:cubicBezTo>
                  <a:lnTo>
                    <a:pt x="951" y="635"/>
                  </a:lnTo>
                  <a:lnTo>
                    <a:pt x="2219" y="2972"/>
                  </a:lnTo>
                  <a:cubicBezTo>
                    <a:pt x="2298" y="3130"/>
                    <a:pt x="2179" y="3289"/>
                    <a:pt x="2020" y="3328"/>
                  </a:cubicBezTo>
                  <a:cubicBezTo>
                    <a:pt x="2020" y="3408"/>
                    <a:pt x="1941" y="3447"/>
                    <a:pt x="1902" y="3447"/>
                  </a:cubicBezTo>
                  <a:cubicBezTo>
                    <a:pt x="1228" y="3645"/>
                    <a:pt x="594" y="3962"/>
                    <a:pt x="0" y="4319"/>
                  </a:cubicBezTo>
                  <a:cubicBezTo>
                    <a:pt x="79" y="4477"/>
                    <a:pt x="198" y="4636"/>
                    <a:pt x="357" y="4794"/>
                  </a:cubicBezTo>
                  <a:lnTo>
                    <a:pt x="555" y="5111"/>
                  </a:lnTo>
                  <a:cubicBezTo>
                    <a:pt x="647" y="5264"/>
                    <a:pt x="668" y="5323"/>
                    <a:pt x="746" y="5323"/>
                  </a:cubicBezTo>
                  <a:cubicBezTo>
                    <a:pt x="769" y="5323"/>
                    <a:pt x="796" y="5318"/>
                    <a:pt x="832" y="5309"/>
                  </a:cubicBezTo>
                  <a:cubicBezTo>
                    <a:pt x="1149" y="5190"/>
                    <a:pt x="1466" y="5032"/>
                    <a:pt x="1704" y="4834"/>
                  </a:cubicBezTo>
                  <a:cubicBezTo>
                    <a:pt x="1941" y="4675"/>
                    <a:pt x="2219" y="4477"/>
                    <a:pt x="2417" y="4319"/>
                  </a:cubicBezTo>
                  <a:cubicBezTo>
                    <a:pt x="2456" y="4292"/>
                    <a:pt x="2500" y="4279"/>
                    <a:pt x="2544" y="4279"/>
                  </a:cubicBezTo>
                  <a:cubicBezTo>
                    <a:pt x="2632" y="4279"/>
                    <a:pt x="2720" y="4332"/>
                    <a:pt x="2773" y="4438"/>
                  </a:cubicBezTo>
                  <a:cubicBezTo>
                    <a:pt x="2794" y="4427"/>
                    <a:pt x="2816" y="4422"/>
                    <a:pt x="2837" y="4422"/>
                  </a:cubicBezTo>
                  <a:cubicBezTo>
                    <a:pt x="2895" y="4422"/>
                    <a:pt x="2953" y="4459"/>
                    <a:pt x="3011" y="4517"/>
                  </a:cubicBezTo>
                  <a:cubicBezTo>
                    <a:pt x="3288" y="4913"/>
                    <a:pt x="3565" y="5269"/>
                    <a:pt x="3803" y="5666"/>
                  </a:cubicBezTo>
                  <a:cubicBezTo>
                    <a:pt x="3882" y="5903"/>
                    <a:pt x="4001" y="6101"/>
                    <a:pt x="4160" y="6299"/>
                  </a:cubicBezTo>
                  <a:lnTo>
                    <a:pt x="4476" y="6141"/>
                  </a:lnTo>
                  <a:cubicBezTo>
                    <a:pt x="4754" y="6062"/>
                    <a:pt x="4991" y="5903"/>
                    <a:pt x="5229" y="5784"/>
                  </a:cubicBezTo>
                  <a:cubicBezTo>
                    <a:pt x="5467" y="5547"/>
                    <a:pt x="5308" y="5467"/>
                    <a:pt x="5150" y="5190"/>
                  </a:cubicBezTo>
                  <a:lnTo>
                    <a:pt x="4239" y="4002"/>
                  </a:lnTo>
                  <a:cubicBezTo>
                    <a:pt x="4199" y="3923"/>
                    <a:pt x="4199" y="3764"/>
                    <a:pt x="4278" y="3725"/>
                  </a:cubicBezTo>
                  <a:cubicBezTo>
                    <a:pt x="4318" y="3645"/>
                    <a:pt x="4358" y="3566"/>
                    <a:pt x="4437" y="3566"/>
                  </a:cubicBezTo>
                  <a:cubicBezTo>
                    <a:pt x="4991" y="3368"/>
                    <a:pt x="5506" y="3091"/>
                    <a:pt x="6021" y="2774"/>
                  </a:cubicBezTo>
                  <a:cubicBezTo>
                    <a:pt x="5902" y="2576"/>
                    <a:pt x="5784" y="2378"/>
                    <a:pt x="5665" y="2180"/>
                  </a:cubicBezTo>
                  <a:cubicBezTo>
                    <a:pt x="5546" y="1982"/>
                    <a:pt x="5546" y="1942"/>
                    <a:pt x="5467" y="1863"/>
                  </a:cubicBezTo>
                  <a:cubicBezTo>
                    <a:pt x="5442" y="1739"/>
                    <a:pt x="5402" y="1677"/>
                    <a:pt x="5346" y="1677"/>
                  </a:cubicBezTo>
                  <a:cubicBezTo>
                    <a:pt x="5313" y="1677"/>
                    <a:pt x="5274" y="1699"/>
                    <a:pt x="5229" y="1744"/>
                  </a:cubicBezTo>
                  <a:cubicBezTo>
                    <a:pt x="4991" y="1823"/>
                    <a:pt x="4754" y="1902"/>
                    <a:pt x="4556" y="2061"/>
                  </a:cubicBezTo>
                  <a:cubicBezTo>
                    <a:pt x="4318" y="2140"/>
                    <a:pt x="4080" y="2259"/>
                    <a:pt x="3843" y="2378"/>
                  </a:cubicBezTo>
                  <a:lnTo>
                    <a:pt x="3684" y="2378"/>
                  </a:lnTo>
                  <a:cubicBezTo>
                    <a:pt x="3645" y="2437"/>
                    <a:pt x="3575" y="2467"/>
                    <a:pt x="3506" y="2467"/>
                  </a:cubicBezTo>
                  <a:cubicBezTo>
                    <a:pt x="3437" y="2467"/>
                    <a:pt x="3367" y="2437"/>
                    <a:pt x="3328" y="2378"/>
                  </a:cubicBezTo>
                  <a:lnTo>
                    <a:pt x="2337" y="516"/>
                  </a:lnTo>
                  <a:cubicBezTo>
                    <a:pt x="2298" y="437"/>
                    <a:pt x="2139" y="1"/>
                    <a:pt x="2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3536277" y="1668288"/>
              <a:ext cx="475769" cy="465027"/>
            </a:xfrm>
            <a:custGeom>
              <a:avLst/>
              <a:gdLst/>
              <a:ahLst/>
              <a:cxnLst/>
              <a:rect l="l" t="t" r="r" b="b"/>
              <a:pathLst>
                <a:path w="7409" h="7242" extrusionOk="0">
                  <a:moveTo>
                    <a:pt x="2813" y="446"/>
                  </a:moveTo>
                  <a:cubicBezTo>
                    <a:pt x="2892" y="486"/>
                    <a:pt x="3051" y="882"/>
                    <a:pt x="3090" y="961"/>
                  </a:cubicBezTo>
                  <a:lnTo>
                    <a:pt x="4081" y="2823"/>
                  </a:lnTo>
                  <a:cubicBezTo>
                    <a:pt x="4120" y="2882"/>
                    <a:pt x="4180" y="2912"/>
                    <a:pt x="4239" y="2912"/>
                  </a:cubicBezTo>
                  <a:cubicBezTo>
                    <a:pt x="4299" y="2912"/>
                    <a:pt x="4358" y="2882"/>
                    <a:pt x="4398" y="2823"/>
                  </a:cubicBezTo>
                  <a:cubicBezTo>
                    <a:pt x="4437" y="2842"/>
                    <a:pt x="4467" y="2852"/>
                    <a:pt x="4497" y="2852"/>
                  </a:cubicBezTo>
                  <a:cubicBezTo>
                    <a:pt x="4526" y="2852"/>
                    <a:pt x="4556" y="2842"/>
                    <a:pt x="4596" y="2823"/>
                  </a:cubicBezTo>
                  <a:cubicBezTo>
                    <a:pt x="4833" y="2704"/>
                    <a:pt x="5031" y="2585"/>
                    <a:pt x="5269" y="2506"/>
                  </a:cubicBezTo>
                  <a:cubicBezTo>
                    <a:pt x="5507" y="2387"/>
                    <a:pt x="5744" y="2268"/>
                    <a:pt x="5982" y="2189"/>
                  </a:cubicBezTo>
                  <a:cubicBezTo>
                    <a:pt x="6027" y="2144"/>
                    <a:pt x="6066" y="2122"/>
                    <a:pt x="6099" y="2122"/>
                  </a:cubicBezTo>
                  <a:cubicBezTo>
                    <a:pt x="6155" y="2122"/>
                    <a:pt x="6195" y="2184"/>
                    <a:pt x="6220" y="2308"/>
                  </a:cubicBezTo>
                  <a:cubicBezTo>
                    <a:pt x="6259" y="2427"/>
                    <a:pt x="6339" y="2506"/>
                    <a:pt x="6418" y="2625"/>
                  </a:cubicBezTo>
                  <a:cubicBezTo>
                    <a:pt x="6457" y="2743"/>
                    <a:pt x="6655" y="3021"/>
                    <a:pt x="6735" y="3219"/>
                  </a:cubicBezTo>
                  <a:cubicBezTo>
                    <a:pt x="6259" y="3536"/>
                    <a:pt x="5744" y="3813"/>
                    <a:pt x="5150" y="3971"/>
                  </a:cubicBezTo>
                  <a:cubicBezTo>
                    <a:pt x="5111" y="4011"/>
                    <a:pt x="5031" y="4090"/>
                    <a:pt x="5031" y="4130"/>
                  </a:cubicBezTo>
                  <a:cubicBezTo>
                    <a:pt x="4952" y="4209"/>
                    <a:pt x="4913" y="4368"/>
                    <a:pt x="4992" y="4447"/>
                  </a:cubicBezTo>
                  <a:lnTo>
                    <a:pt x="5903" y="5635"/>
                  </a:lnTo>
                  <a:cubicBezTo>
                    <a:pt x="6101" y="5912"/>
                    <a:pt x="6220" y="5992"/>
                    <a:pt x="5982" y="6229"/>
                  </a:cubicBezTo>
                  <a:cubicBezTo>
                    <a:pt x="5744" y="6348"/>
                    <a:pt x="5507" y="6507"/>
                    <a:pt x="5229" y="6586"/>
                  </a:cubicBezTo>
                  <a:lnTo>
                    <a:pt x="4913" y="6744"/>
                  </a:lnTo>
                  <a:cubicBezTo>
                    <a:pt x="4754" y="6546"/>
                    <a:pt x="4635" y="6348"/>
                    <a:pt x="4556" y="6150"/>
                  </a:cubicBezTo>
                  <a:cubicBezTo>
                    <a:pt x="4318" y="5714"/>
                    <a:pt x="4041" y="5358"/>
                    <a:pt x="3764" y="4962"/>
                  </a:cubicBezTo>
                  <a:cubicBezTo>
                    <a:pt x="3685" y="4922"/>
                    <a:pt x="3605" y="4883"/>
                    <a:pt x="3526" y="4883"/>
                  </a:cubicBezTo>
                  <a:cubicBezTo>
                    <a:pt x="3469" y="4797"/>
                    <a:pt x="3371" y="4732"/>
                    <a:pt x="3276" y="4732"/>
                  </a:cubicBezTo>
                  <a:cubicBezTo>
                    <a:pt x="3239" y="4732"/>
                    <a:pt x="3203" y="4742"/>
                    <a:pt x="3170" y="4764"/>
                  </a:cubicBezTo>
                  <a:cubicBezTo>
                    <a:pt x="2932" y="4962"/>
                    <a:pt x="2694" y="5120"/>
                    <a:pt x="2457" y="5279"/>
                  </a:cubicBezTo>
                  <a:cubicBezTo>
                    <a:pt x="2219" y="5477"/>
                    <a:pt x="1902" y="5675"/>
                    <a:pt x="1585" y="5754"/>
                  </a:cubicBezTo>
                  <a:cubicBezTo>
                    <a:pt x="1427" y="5754"/>
                    <a:pt x="1427" y="5754"/>
                    <a:pt x="1308" y="5596"/>
                  </a:cubicBezTo>
                  <a:lnTo>
                    <a:pt x="1070" y="5239"/>
                  </a:lnTo>
                  <a:cubicBezTo>
                    <a:pt x="951" y="5081"/>
                    <a:pt x="832" y="4922"/>
                    <a:pt x="714" y="4764"/>
                  </a:cubicBezTo>
                  <a:cubicBezTo>
                    <a:pt x="1308" y="4368"/>
                    <a:pt x="1981" y="4090"/>
                    <a:pt x="2655" y="3892"/>
                  </a:cubicBezTo>
                  <a:cubicBezTo>
                    <a:pt x="2694" y="3853"/>
                    <a:pt x="2734" y="3813"/>
                    <a:pt x="2773" y="3773"/>
                  </a:cubicBezTo>
                  <a:cubicBezTo>
                    <a:pt x="2932" y="3734"/>
                    <a:pt x="3011" y="3536"/>
                    <a:pt x="2932" y="3417"/>
                  </a:cubicBezTo>
                  <a:lnTo>
                    <a:pt x="1664" y="1080"/>
                  </a:lnTo>
                  <a:lnTo>
                    <a:pt x="2417" y="684"/>
                  </a:lnTo>
                  <a:cubicBezTo>
                    <a:pt x="2496" y="644"/>
                    <a:pt x="2734" y="446"/>
                    <a:pt x="2813" y="446"/>
                  </a:cubicBezTo>
                  <a:close/>
                  <a:moveTo>
                    <a:pt x="2868" y="0"/>
                  </a:moveTo>
                  <a:cubicBezTo>
                    <a:pt x="2783" y="0"/>
                    <a:pt x="2694" y="30"/>
                    <a:pt x="2615" y="89"/>
                  </a:cubicBezTo>
                  <a:cubicBezTo>
                    <a:pt x="2179" y="287"/>
                    <a:pt x="1744" y="486"/>
                    <a:pt x="1308" y="763"/>
                  </a:cubicBezTo>
                  <a:cubicBezTo>
                    <a:pt x="1229" y="802"/>
                    <a:pt x="1189" y="882"/>
                    <a:pt x="1189" y="961"/>
                  </a:cubicBezTo>
                  <a:cubicBezTo>
                    <a:pt x="1149" y="1040"/>
                    <a:pt x="1149" y="1119"/>
                    <a:pt x="1189" y="1199"/>
                  </a:cubicBezTo>
                  <a:lnTo>
                    <a:pt x="2457" y="3456"/>
                  </a:lnTo>
                  <a:cubicBezTo>
                    <a:pt x="1704" y="3694"/>
                    <a:pt x="1031" y="4011"/>
                    <a:pt x="397" y="4407"/>
                  </a:cubicBezTo>
                  <a:cubicBezTo>
                    <a:pt x="1" y="4684"/>
                    <a:pt x="357" y="5041"/>
                    <a:pt x="595" y="5318"/>
                  </a:cubicBezTo>
                  <a:cubicBezTo>
                    <a:pt x="783" y="5619"/>
                    <a:pt x="1043" y="6314"/>
                    <a:pt x="1476" y="6314"/>
                  </a:cubicBezTo>
                  <a:cubicBezTo>
                    <a:pt x="1499" y="6314"/>
                    <a:pt x="1522" y="6313"/>
                    <a:pt x="1545" y="6309"/>
                  </a:cubicBezTo>
                  <a:cubicBezTo>
                    <a:pt x="1862" y="6190"/>
                    <a:pt x="2100" y="6031"/>
                    <a:pt x="2338" y="5873"/>
                  </a:cubicBezTo>
                  <a:cubicBezTo>
                    <a:pt x="2694" y="5635"/>
                    <a:pt x="3011" y="5437"/>
                    <a:pt x="3368" y="5199"/>
                  </a:cubicBezTo>
                  <a:cubicBezTo>
                    <a:pt x="3605" y="5516"/>
                    <a:pt x="3843" y="5833"/>
                    <a:pt x="4041" y="6190"/>
                  </a:cubicBezTo>
                  <a:cubicBezTo>
                    <a:pt x="4200" y="6507"/>
                    <a:pt x="4398" y="6824"/>
                    <a:pt x="4635" y="7140"/>
                  </a:cubicBezTo>
                  <a:cubicBezTo>
                    <a:pt x="4707" y="7212"/>
                    <a:pt x="4796" y="7241"/>
                    <a:pt x="4896" y="7241"/>
                  </a:cubicBezTo>
                  <a:cubicBezTo>
                    <a:pt x="5236" y="7241"/>
                    <a:pt x="5688" y="6898"/>
                    <a:pt x="5903" y="6744"/>
                  </a:cubicBezTo>
                  <a:cubicBezTo>
                    <a:pt x="6220" y="6586"/>
                    <a:pt x="6735" y="6427"/>
                    <a:pt x="6655" y="5952"/>
                  </a:cubicBezTo>
                  <a:cubicBezTo>
                    <a:pt x="6537" y="5675"/>
                    <a:pt x="6378" y="5398"/>
                    <a:pt x="6141" y="5199"/>
                  </a:cubicBezTo>
                  <a:cubicBezTo>
                    <a:pt x="5942" y="4922"/>
                    <a:pt x="5744" y="4645"/>
                    <a:pt x="5507" y="4368"/>
                  </a:cubicBezTo>
                  <a:cubicBezTo>
                    <a:pt x="6022" y="4130"/>
                    <a:pt x="6497" y="3892"/>
                    <a:pt x="6933" y="3655"/>
                  </a:cubicBezTo>
                  <a:cubicBezTo>
                    <a:pt x="7408" y="3338"/>
                    <a:pt x="7250" y="3140"/>
                    <a:pt x="7012" y="2704"/>
                  </a:cubicBezTo>
                  <a:cubicBezTo>
                    <a:pt x="6814" y="2427"/>
                    <a:pt x="6576" y="1714"/>
                    <a:pt x="6180" y="1674"/>
                  </a:cubicBezTo>
                  <a:cubicBezTo>
                    <a:pt x="5942" y="1714"/>
                    <a:pt x="5705" y="1793"/>
                    <a:pt x="5507" y="1912"/>
                  </a:cubicBezTo>
                  <a:cubicBezTo>
                    <a:pt x="5150" y="2070"/>
                    <a:pt x="4794" y="2229"/>
                    <a:pt x="4437" y="2387"/>
                  </a:cubicBezTo>
                  <a:lnTo>
                    <a:pt x="4398" y="2387"/>
                  </a:lnTo>
                  <a:lnTo>
                    <a:pt x="3724" y="1199"/>
                  </a:lnTo>
                  <a:cubicBezTo>
                    <a:pt x="3566" y="763"/>
                    <a:pt x="3368" y="406"/>
                    <a:pt x="3090" y="89"/>
                  </a:cubicBezTo>
                  <a:cubicBezTo>
                    <a:pt x="3031" y="30"/>
                    <a:pt x="2952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30"/>
          <p:cNvSpPr/>
          <p:nvPr/>
        </p:nvSpPr>
        <p:spPr>
          <a:xfrm>
            <a:off x="2499433" y="4372571"/>
            <a:ext cx="419646" cy="670010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280901" y="4830884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4562551" y="4915871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7653588" y="4533722"/>
            <a:ext cx="244847" cy="242424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30"/>
          <p:cNvGrpSpPr/>
          <p:nvPr/>
        </p:nvGrpSpPr>
        <p:grpSpPr>
          <a:xfrm>
            <a:off x="7356993" y="309593"/>
            <a:ext cx="218825" cy="225782"/>
            <a:chOff x="6109266" y="2958701"/>
            <a:chExt cx="158099" cy="163114"/>
          </a:xfrm>
        </p:grpSpPr>
        <p:sp>
          <p:nvSpPr>
            <p:cNvPr id="585" name="Google Shape;585;p3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0"/>
          <p:cNvGrpSpPr/>
          <p:nvPr/>
        </p:nvGrpSpPr>
        <p:grpSpPr>
          <a:xfrm>
            <a:off x="1200795" y="4537172"/>
            <a:ext cx="470204" cy="456903"/>
            <a:chOff x="4915097" y="219724"/>
            <a:chExt cx="427847" cy="414801"/>
          </a:xfrm>
        </p:grpSpPr>
        <p:sp>
          <p:nvSpPr>
            <p:cNvPr id="589" name="Google Shape;589;p30"/>
            <p:cNvSpPr/>
            <p:nvPr/>
          </p:nvSpPr>
          <p:spPr>
            <a:xfrm>
              <a:off x="4946857" y="255387"/>
              <a:ext cx="364328" cy="353741"/>
            </a:xfrm>
            <a:custGeom>
              <a:avLst/>
              <a:gdLst/>
              <a:ahLst/>
              <a:cxnLst/>
              <a:rect l="l" t="t" r="r" b="b"/>
              <a:pathLst>
                <a:path w="6814" h="6616" extrusionOk="0">
                  <a:moveTo>
                    <a:pt x="3565" y="0"/>
                  </a:moveTo>
                  <a:cubicBezTo>
                    <a:pt x="3248" y="832"/>
                    <a:pt x="2932" y="1624"/>
                    <a:pt x="2615" y="2456"/>
                  </a:cubicBezTo>
                  <a:cubicBezTo>
                    <a:pt x="2570" y="2545"/>
                    <a:pt x="2488" y="2597"/>
                    <a:pt x="2411" y="2597"/>
                  </a:cubicBezTo>
                  <a:cubicBezTo>
                    <a:pt x="2350" y="2597"/>
                    <a:pt x="2293" y="2565"/>
                    <a:pt x="2258" y="2496"/>
                  </a:cubicBezTo>
                  <a:cubicBezTo>
                    <a:pt x="2219" y="2575"/>
                    <a:pt x="2139" y="2575"/>
                    <a:pt x="2100" y="2575"/>
                  </a:cubicBezTo>
                  <a:cubicBezTo>
                    <a:pt x="1704" y="2575"/>
                    <a:pt x="1347" y="2575"/>
                    <a:pt x="991" y="2615"/>
                  </a:cubicBezTo>
                  <a:cubicBezTo>
                    <a:pt x="634" y="2615"/>
                    <a:pt x="317" y="2654"/>
                    <a:pt x="0" y="2694"/>
                  </a:cubicBezTo>
                  <a:cubicBezTo>
                    <a:pt x="476" y="3328"/>
                    <a:pt x="1070" y="3843"/>
                    <a:pt x="1783" y="4159"/>
                  </a:cubicBezTo>
                  <a:cubicBezTo>
                    <a:pt x="1941" y="4278"/>
                    <a:pt x="1941" y="4476"/>
                    <a:pt x="1783" y="4595"/>
                  </a:cubicBezTo>
                  <a:cubicBezTo>
                    <a:pt x="1704" y="4952"/>
                    <a:pt x="1624" y="5348"/>
                    <a:pt x="1545" y="5704"/>
                  </a:cubicBezTo>
                  <a:cubicBezTo>
                    <a:pt x="1426" y="6021"/>
                    <a:pt x="1387" y="6298"/>
                    <a:pt x="1347" y="6615"/>
                  </a:cubicBezTo>
                  <a:cubicBezTo>
                    <a:pt x="1743" y="6457"/>
                    <a:pt x="2100" y="6219"/>
                    <a:pt x="2377" y="5902"/>
                  </a:cubicBezTo>
                  <a:cubicBezTo>
                    <a:pt x="2773" y="5585"/>
                    <a:pt x="3169" y="5229"/>
                    <a:pt x="3565" y="4872"/>
                  </a:cubicBezTo>
                  <a:cubicBezTo>
                    <a:pt x="3605" y="4833"/>
                    <a:pt x="3664" y="4813"/>
                    <a:pt x="3724" y="4813"/>
                  </a:cubicBezTo>
                  <a:cubicBezTo>
                    <a:pt x="3783" y="4813"/>
                    <a:pt x="3843" y="4833"/>
                    <a:pt x="3882" y="4872"/>
                  </a:cubicBezTo>
                  <a:cubicBezTo>
                    <a:pt x="3895" y="4859"/>
                    <a:pt x="3913" y="4855"/>
                    <a:pt x="3932" y="4855"/>
                  </a:cubicBezTo>
                  <a:cubicBezTo>
                    <a:pt x="3970" y="4855"/>
                    <a:pt x="4014" y="4872"/>
                    <a:pt x="4041" y="4872"/>
                  </a:cubicBezTo>
                  <a:cubicBezTo>
                    <a:pt x="4437" y="5150"/>
                    <a:pt x="4833" y="5387"/>
                    <a:pt x="5229" y="5625"/>
                  </a:cubicBezTo>
                  <a:cubicBezTo>
                    <a:pt x="5339" y="5698"/>
                    <a:pt x="5989" y="6109"/>
                    <a:pt x="6182" y="6109"/>
                  </a:cubicBezTo>
                  <a:cubicBezTo>
                    <a:pt x="6197" y="6109"/>
                    <a:pt x="6210" y="6106"/>
                    <a:pt x="6219" y="6100"/>
                  </a:cubicBezTo>
                  <a:cubicBezTo>
                    <a:pt x="6338" y="6061"/>
                    <a:pt x="6101" y="5150"/>
                    <a:pt x="6061" y="4991"/>
                  </a:cubicBezTo>
                  <a:cubicBezTo>
                    <a:pt x="5942" y="4595"/>
                    <a:pt x="5744" y="4239"/>
                    <a:pt x="5506" y="3882"/>
                  </a:cubicBezTo>
                  <a:cubicBezTo>
                    <a:pt x="5506" y="3843"/>
                    <a:pt x="5467" y="3803"/>
                    <a:pt x="5467" y="3763"/>
                  </a:cubicBezTo>
                  <a:cubicBezTo>
                    <a:pt x="5427" y="3684"/>
                    <a:pt x="5427" y="3565"/>
                    <a:pt x="5506" y="3526"/>
                  </a:cubicBezTo>
                  <a:cubicBezTo>
                    <a:pt x="5982" y="3050"/>
                    <a:pt x="6417" y="2575"/>
                    <a:pt x="6814" y="2020"/>
                  </a:cubicBezTo>
                  <a:cubicBezTo>
                    <a:pt x="6654" y="1983"/>
                    <a:pt x="6482" y="1968"/>
                    <a:pt x="6303" y="1968"/>
                  </a:cubicBezTo>
                  <a:cubicBezTo>
                    <a:pt x="5725" y="1968"/>
                    <a:pt x="5079" y="2128"/>
                    <a:pt x="4595" y="2218"/>
                  </a:cubicBezTo>
                  <a:cubicBezTo>
                    <a:pt x="4516" y="2218"/>
                    <a:pt x="4437" y="2179"/>
                    <a:pt x="4397" y="2139"/>
                  </a:cubicBezTo>
                  <a:cubicBezTo>
                    <a:pt x="4318" y="2100"/>
                    <a:pt x="4278" y="2060"/>
                    <a:pt x="4239" y="1981"/>
                  </a:cubicBezTo>
                  <a:cubicBezTo>
                    <a:pt x="4120" y="1585"/>
                    <a:pt x="4001" y="1228"/>
                    <a:pt x="3882" y="872"/>
                  </a:cubicBezTo>
                  <a:cubicBezTo>
                    <a:pt x="3803" y="555"/>
                    <a:pt x="3684" y="277"/>
                    <a:pt x="3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915097" y="219724"/>
              <a:ext cx="427847" cy="414801"/>
            </a:xfrm>
            <a:custGeom>
              <a:avLst/>
              <a:gdLst/>
              <a:ahLst/>
              <a:cxnLst/>
              <a:rect l="l" t="t" r="r" b="b"/>
              <a:pathLst>
                <a:path w="8002" h="7758" extrusionOk="0">
                  <a:moveTo>
                    <a:pt x="4159" y="627"/>
                  </a:moveTo>
                  <a:cubicBezTo>
                    <a:pt x="4278" y="905"/>
                    <a:pt x="4397" y="1222"/>
                    <a:pt x="4476" y="1539"/>
                  </a:cubicBezTo>
                  <a:cubicBezTo>
                    <a:pt x="4635" y="1895"/>
                    <a:pt x="4754" y="2252"/>
                    <a:pt x="4833" y="2608"/>
                  </a:cubicBezTo>
                  <a:cubicBezTo>
                    <a:pt x="4872" y="2687"/>
                    <a:pt x="4952" y="2767"/>
                    <a:pt x="5031" y="2767"/>
                  </a:cubicBezTo>
                  <a:cubicBezTo>
                    <a:pt x="5060" y="2825"/>
                    <a:pt x="5110" y="2861"/>
                    <a:pt x="5166" y="2861"/>
                  </a:cubicBezTo>
                  <a:cubicBezTo>
                    <a:pt x="5186" y="2861"/>
                    <a:pt x="5208" y="2856"/>
                    <a:pt x="5229" y="2846"/>
                  </a:cubicBezTo>
                  <a:cubicBezTo>
                    <a:pt x="5680" y="2786"/>
                    <a:pt x="6314" y="2634"/>
                    <a:pt x="6888" y="2634"/>
                  </a:cubicBezTo>
                  <a:cubicBezTo>
                    <a:pt x="7070" y="2634"/>
                    <a:pt x="7246" y="2649"/>
                    <a:pt x="7408" y="2687"/>
                  </a:cubicBezTo>
                  <a:cubicBezTo>
                    <a:pt x="7011" y="3242"/>
                    <a:pt x="6576" y="3717"/>
                    <a:pt x="6100" y="4193"/>
                  </a:cubicBezTo>
                  <a:cubicBezTo>
                    <a:pt x="6021" y="4272"/>
                    <a:pt x="6021" y="4351"/>
                    <a:pt x="6061" y="4430"/>
                  </a:cubicBezTo>
                  <a:cubicBezTo>
                    <a:pt x="6061" y="4470"/>
                    <a:pt x="6100" y="4510"/>
                    <a:pt x="6100" y="4549"/>
                  </a:cubicBezTo>
                  <a:cubicBezTo>
                    <a:pt x="6338" y="4906"/>
                    <a:pt x="6536" y="5262"/>
                    <a:pt x="6695" y="5658"/>
                  </a:cubicBezTo>
                  <a:cubicBezTo>
                    <a:pt x="6734" y="5817"/>
                    <a:pt x="7051" y="6649"/>
                    <a:pt x="6853" y="6767"/>
                  </a:cubicBezTo>
                  <a:cubicBezTo>
                    <a:pt x="6833" y="6780"/>
                    <a:pt x="6807" y="6785"/>
                    <a:pt x="6778" y="6785"/>
                  </a:cubicBezTo>
                  <a:cubicBezTo>
                    <a:pt x="6523" y="6785"/>
                    <a:pt x="5969" y="6359"/>
                    <a:pt x="5863" y="6252"/>
                  </a:cubicBezTo>
                  <a:cubicBezTo>
                    <a:pt x="5427" y="6054"/>
                    <a:pt x="5031" y="5817"/>
                    <a:pt x="4635" y="5539"/>
                  </a:cubicBezTo>
                  <a:cubicBezTo>
                    <a:pt x="4595" y="5500"/>
                    <a:pt x="4555" y="5500"/>
                    <a:pt x="4516" y="5500"/>
                  </a:cubicBezTo>
                  <a:cubicBezTo>
                    <a:pt x="4456" y="5460"/>
                    <a:pt x="4397" y="5440"/>
                    <a:pt x="4338" y="5440"/>
                  </a:cubicBezTo>
                  <a:cubicBezTo>
                    <a:pt x="4278" y="5440"/>
                    <a:pt x="4219" y="5460"/>
                    <a:pt x="4159" y="5500"/>
                  </a:cubicBezTo>
                  <a:cubicBezTo>
                    <a:pt x="3763" y="5856"/>
                    <a:pt x="3407" y="6213"/>
                    <a:pt x="2971" y="6569"/>
                  </a:cubicBezTo>
                  <a:cubicBezTo>
                    <a:pt x="2694" y="6886"/>
                    <a:pt x="2337" y="7124"/>
                    <a:pt x="1941" y="7282"/>
                  </a:cubicBezTo>
                  <a:cubicBezTo>
                    <a:pt x="1981" y="6965"/>
                    <a:pt x="2060" y="6649"/>
                    <a:pt x="2139" y="6371"/>
                  </a:cubicBezTo>
                  <a:cubicBezTo>
                    <a:pt x="2258" y="5975"/>
                    <a:pt x="2337" y="5619"/>
                    <a:pt x="2416" y="5223"/>
                  </a:cubicBezTo>
                  <a:cubicBezTo>
                    <a:pt x="2535" y="5143"/>
                    <a:pt x="2535" y="4906"/>
                    <a:pt x="2416" y="4826"/>
                  </a:cubicBezTo>
                  <a:cubicBezTo>
                    <a:pt x="1703" y="4510"/>
                    <a:pt x="1070" y="3995"/>
                    <a:pt x="594" y="3361"/>
                  </a:cubicBezTo>
                  <a:cubicBezTo>
                    <a:pt x="826" y="3303"/>
                    <a:pt x="1079" y="3266"/>
                    <a:pt x="1323" y="3266"/>
                  </a:cubicBezTo>
                  <a:cubicBezTo>
                    <a:pt x="1412" y="3266"/>
                    <a:pt x="1500" y="3271"/>
                    <a:pt x="1585" y="3282"/>
                  </a:cubicBezTo>
                  <a:cubicBezTo>
                    <a:pt x="1941" y="3282"/>
                    <a:pt x="2337" y="3242"/>
                    <a:pt x="2694" y="3242"/>
                  </a:cubicBezTo>
                  <a:cubicBezTo>
                    <a:pt x="2733" y="3242"/>
                    <a:pt x="2813" y="3202"/>
                    <a:pt x="2852" y="3163"/>
                  </a:cubicBezTo>
                  <a:cubicBezTo>
                    <a:pt x="2885" y="3212"/>
                    <a:pt x="2939" y="3234"/>
                    <a:pt x="2997" y="3234"/>
                  </a:cubicBezTo>
                  <a:cubicBezTo>
                    <a:pt x="3076" y="3234"/>
                    <a:pt x="3163" y="3192"/>
                    <a:pt x="3209" y="3123"/>
                  </a:cubicBezTo>
                  <a:cubicBezTo>
                    <a:pt x="3526" y="2291"/>
                    <a:pt x="3842" y="1459"/>
                    <a:pt x="4159" y="627"/>
                  </a:cubicBezTo>
                  <a:close/>
                  <a:moveTo>
                    <a:pt x="4056" y="0"/>
                  </a:moveTo>
                  <a:cubicBezTo>
                    <a:pt x="3974" y="0"/>
                    <a:pt x="3898" y="56"/>
                    <a:pt x="3842" y="113"/>
                  </a:cubicBezTo>
                  <a:cubicBezTo>
                    <a:pt x="3486" y="1024"/>
                    <a:pt x="3169" y="1935"/>
                    <a:pt x="2813" y="2846"/>
                  </a:cubicBezTo>
                  <a:cubicBezTo>
                    <a:pt x="2773" y="2806"/>
                    <a:pt x="2694" y="2806"/>
                    <a:pt x="2654" y="2806"/>
                  </a:cubicBezTo>
                  <a:cubicBezTo>
                    <a:pt x="2139" y="2806"/>
                    <a:pt x="1664" y="2846"/>
                    <a:pt x="1149" y="2846"/>
                  </a:cubicBezTo>
                  <a:cubicBezTo>
                    <a:pt x="792" y="2846"/>
                    <a:pt x="436" y="2925"/>
                    <a:pt x="119" y="3083"/>
                  </a:cubicBezTo>
                  <a:cubicBezTo>
                    <a:pt x="40" y="3123"/>
                    <a:pt x="0" y="3242"/>
                    <a:pt x="40" y="3321"/>
                  </a:cubicBezTo>
                  <a:cubicBezTo>
                    <a:pt x="357" y="4113"/>
                    <a:pt x="1188" y="4708"/>
                    <a:pt x="1941" y="5143"/>
                  </a:cubicBezTo>
                  <a:cubicBezTo>
                    <a:pt x="1783" y="5777"/>
                    <a:pt x="1664" y="6411"/>
                    <a:pt x="1545" y="7045"/>
                  </a:cubicBezTo>
                  <a:cubicBezTo>
                    <a:pt x="1466" y="7322"/>
                    <a:pt x="1426" y="7718"/>
                    <a:pt x="1862" y="7758"/>
                  </a:cubicBezTo>
                  <a:cubicBezTo>
                    <a:pt x="2258" y="7758"/>
                    <a:pt x="2773" y="7322"/>
                    <a:pt x="3090" y="7084"/>
                  </a:cubicBezTo>
                  <a:cubicBezTo>
                    <a:pt x="3526" y="6728"/>
                    <a:pt x="3961" y="6332"/>
                    <a:pt x="4397" y="5936"/>
                  </a:cubicBezTo>
                  <a:cubicBezTo>
                    <a:pt x="4872" y="6252"/>
                    <a:pt x="5427" y="6569"/>
                    <a:pt x="5942" y="6847"/>
                  </a:cubicBezTo>
                  <a:cubicBezTo>
                    <a:pt x="6193" y="6972"/>
                    <a:pt x="6619" y="7273"/>
                    <a:pt x="6963" y="7273"/>
                  </a:cubicBezTo>
                  <a:cubicBezTo>
                    <a:pt x="7052" y="7273"/>
                    <a:pt x="7136" y="7252"/>
                    <a:pt x="7209" y="7203"/>
                  </a:cubicBezTo>
                  <a:cubicBezTo>
                    <a:pt x="7526" y="6965"/>
                    <a:pt x="7289" y="6292"/>
                    <a:pt x="7249" y="5975"/>
                  </a:cubicBezTo>
                  <a:cubicBezTo>
                    <a:pt x="7091" y="5421"/>
                    <a:pt x="6853" y="4866"/>
                    <a:pt x="6536" y="4351"/>
                  </a:cubicBezTo>
                  <a:cubicBezTo>
                    <a:pt x="7051" y="3876"/>
                    <a:pt x="7526" y="3321"/>
                    <a:pt x="7922" y="2727"/>
                  </a:cubicBezTo>
                  <a:cubicBezTo>
                    <a:pt x="8002" y="2608"/>
                    <a:pt x="8002" y="2450"/>
                    <a:pt x="7883" y="2410"/>
                  </a:cubicBezTo>
                  <a:cubicBezTo>
                    <a:pt x="7578" y="2250"/>
                    <a:pt x="7222" y="2193"/>
                    <a:pt x="6851" y="2193"/>
                  </a:cubicBezTo>
                  <a:cubicBezTo>
                    <a:pt x="6304" y="2193"/>
                    <a:pt x="5724" y="2316"/>
                    <a:pt x="5229" y="2410"/>
                  </a:cubicBezTo>
                  <a:cubicBezTo>
                    <a:pt x="5110" y="1895"/>
                    <a:pt x="4912" y="1380"/>
                    <a:pt x="4714" y="905"/>
                  </a:cubicBezTo>
                  <a:cubicBezTo>
                    <a:pt x="4595" y="588"/>
                    <a:pt x="4516" y="152"/>
                    <a:pt x="4159" y="33"/>
                  </a:cubicBezTo>
                  <a:cubicBezTo>
                    <a:pt x="4125" y="10"/>
                    <a:pt x="4090" y="0"/>
                    <a:pt x="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30"/>
          <p:cNvSpPr/>
          <p:nvPr/>
        </p:nvSpPr>
        <p:spPr>
          <a:xfrm>
            <a:off x="154421" y="1933228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30"/>
          <p:cNvGrpSpPr/>
          <p:nvPr/>
        </p:nvGrpSpPr>
        <p:grpSpPr>
          <a:xfrm>
            <a:off x="2072675" y="252399"/>
            <a:ext cx="166752" cy="184433"/>
            <a:chOff x="5414907" y="2017485"/>
            <a:chExt cx="220338" cy="243702"/>
          </a:xfrm>
        </p:grpSpPr>
        <p:sp>
          <p:nvSpPr>
            <p:cNvPr id="593" name="Google Shape;593;p30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30"/>
          <p:cNvGrpSpPr/>
          <p:nvPr/>
        </p:nvGrpSpPr>
        <p:grpSpPr>
          <a:xfrm rot="-1739504">
            <a:off x="5721275" y="157406"/>
            <a:ext cx="353569" cy="479108"/>
            <a:chOff x="3989427" y="3265633"/>
            <a:chExt cx="411747" cy="557942"/>
          </a:xfrm>
        </p:grpSpPr>
        <p:sp>
          <p:nvSpPr>
            <p:cNvPr id="597" name="Google Shape;597;p30"/>
            <p:cNvSpPr/>
            <p:nvPr/>
          </p:nvSpPr>
          <p:spPr>
            <a:xfrm>
              <a:off x="4027184" y="3301913"/>
              <a:ext cx="327304" cy="491996"/>
            </a:xfrm>
            <a:custGeom>
              <a:avLst/>
              <a:gdLst/>
              <a:ahLst/>
              <a:cxnLst/>
              <a:rect l="l" t="t" r="r" b="b"/>
              <a:pathLst>
                <a:path w="5097" h="7662" extrusionOk="0">
                  <a:moveTo>
                    <a:pt x="674" y="0"/>
                  </a:moveTo>
                  <a:cubicBezTo>
                    <a:pt x="476" y="1070"/>
                    <a:pt x="238" y="2100"/>
                    <a:pt x="1" y="3130"/>
                  </a:cubicBezTo>
                  <a:lnTo>
                    <a:pt x="1110" y="2575"/>
                  </a:lnTo>
                  <a:lnTo>
                    <a:pt x="1150" y="2575"/>
                  </a:lnTo>
                  <a:cubicBezTo>
                    <a:pt x="1178" y="2547"/>
                    <a:pt x="1216" y="2534"/>
                    <a:pt x="1255" y="2534"/>
                  </a:cubicBezTo>
                  <a:cubicBezTo>
                    <a:pt x="1326" y="2534"/>
                    <a:pt x="1401" y="2578"/>
                    <a:pt x="1427" y="2654"/>
                  </a:cubicBezTo>
                  <a:cubicBezTo>
                    <a:pt x="1902" y="3566"/>
                    <a:pt x="2378" y="4477"/>
                    <a:pt x="2892" y="5348"/>
                  </a:cubicBezTo>
                  <a:cubicBezTo>
                    <a:pt x="3209" y="5982"/>
                    <a:pt x="3645" y="7408"/>
                    <a:pt x="4319" y="7606"/>
                  </a:cubicBezTo>
                  <a:cubicBezTo>
                    <a:pt x="4433" y="7644"/>
                    <a:pt x="4528" y="7661"/>
                    <a:pt x="4606" y="7661"/>
                  </a:cubicBezTo>
                  <a:cubicBezTo>
                    <a:pt x="5097" y="7661"/>
                    <a:pt x="4931" y="6986"/>
                    <a:pt x="4794" y="6576"/>
                  </a:cubicBezTo>
                  <a:cubicBezTo>
                    <a:pt x="4556" y="6061"/>
                    <a:pt x="4279" y="5546"/>
                    <a:pt x="4002" y="5071"/>
                  </a:cubicBezTo>
                  <a:lnTo>
                    <a:pt x="2655" y="2536"/>
                  </a:lnTo>
                  <a:cubicBezTo>
                    <a:pt x="2417" y="2536"/>
                    <a:pt x="2219" y="2258"/>
                    <a:pt x="2457" y="2139"/>
                  </a:cubicBezTo>
                  <a:lnTo>
                    <a:pt x="3407" y="1664"/>
                  </a:lnTo>
                  <a:cubicBezTo>
                    <a:pt x="2576" y="991"/>
                    <a:pt x="1664" y="476"/>
                    <a:pt x="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989427" y="3265633"/>
              <a:ext cx="411747" cy="557942"/>
            </a:xfrm>
            <a:custGeom>
              <a:avLst/>
              <a:gdLst/>
              <a:ahLst/>
              <a:cxnLst/>
              <a:rect l="l" t="t" r="r" b="b"/>
              <a:pathLst>
                <a:path w="6412" h="8689" extrusionOk="0">
                  <a:moveTo>
                    <a:pt x="1262" y="565"/>
                  </a:moveTo>
                  <a:cubicBezTo>
                    <a:pt x="2252" y="1001"/>
                    <a:pt x="3164" y="1556"/>
                    <a:pt x="3995" y="2190"/>
                  </a:cubicBezTo>
                  <a:lnTo>
                    <a:pt x="3045" y="2704"/>
                  </a:lnTo>
                  <a:cubicBezTo>
                    <a:pt x="2821" y="2816"/>
                    <a:pt x="2984" y="3104"/>
                    <a:pt x="3169" y="3104"/>
                  </a:cubicBezTo>
                  <a:cubicBezTo>
                    <a:pt x="3180" y="3104"/>
                    <a:pt x="3192" y="3103"/>
                    <a:pt x="3203" y="3101"/>
                  </a:cubicBezTo>
                  <a:cubicBezTo>
                    <a:pt x="3679" y="3932"/>
                    <a:pt x="4114" y="4764"/>
                    <a:pt x="4550" y="5636"/>
                  </a:cubicBezTo>
                  <a:cubicBezTo>
                    <a:pt x="4867" y="6111"/>
                    <a:pt x="5144" y="6587"/>
                    <a:pt x="5342" y="7101"/>
                  </a:cubicBezTo>
                  <a:cubicBezTo>
                    <a:pt x="5515" y="7552"/>
                    <a:pt x="5689" y="8214"/>
                    <a:pt x="5173" y="8214"/>
                  </a:cubicBezTo>
                  <a:cubicBezTo>
                    <a:pt x="5099" y="8214"/>
                    <a:pt x="5011" y="8201"/>
                    <a:pt x="4907" y="8171"/>
                  </a:cubicBezTo>
                  <a:cubicBezTo>
                    <a:pt x="4233" y="7973"/>
                    <a:pt x="3797" y="6547"/>
                    <a:pt x="3441" y="5913"/>
                  </a:cubicBezTo>
                  <a:cubicBezTo>
                    <a:pt x="2966" y="5002"/>
                    <a:pt x="2490" y="4091"/>
                    <a:pt x="2015" y="3180"/>
                  </a:cubicBezTo>
                  <a:cubicBezTo>
                    <a:pt x="1993" y="3114"/>
                    <a:pt x="1935" y="3085"/>
                    <a:pt x="1874" y="3085"/>
                  </a:cubicBezTo>
                  <a:cubicBezTo>
                    <a:pt x="1825" y="3085"/>
                    <a:pt x="1773" y="3105"/>
                    <a:pt x="1738" y="3140"/>
                  </a:cubicBezTo>
                  <a:lnTo>
                    <a:pt x="1658" y="3140"/>
                  </a:lnTo>
                  <a:lnTo>
                    <a:pt x="589" y="3695"/>
                  </a:lnTo>
                  <a:cubicBezTo>
                    <a:pt x="826" y="2665"/>
                    <a:pt x="1064" y="1595"/>
                    <a:pt x="1262" y="565"/>
                  </a:cubicBezTo>
                  <a:close/>
                  <a:moveTo>
                    <a:pt x="1139" y="1"/>
                  </a:moveTo>
                  <a:cubicBezTo>
                    <a:pt x="1013" y="1"/>
                    <a:pt x="906" y="72"/>
                    <a:pt x="906" y="169"/>
                  </a:cubicBezTo>
                  <a:cubicBezTo>
                    <a:pt x="628" y="1477"/>
                    <a:pt x="311" y="2784"/>
                    <a:pt x="34" y="4051"/>
                  </a:cubicBezTo>
                  <a:cubicBezTo>
                    <a:pt x="1" y="4185"/>
                    <a:pt x="136" y="4347"/>
                    <a:pt x="275" y="4347"/>
                  </a:cubicBezTo>
                  <a:cubicBezTo>
                    <a:pt x="300" y="4347"/>
                    <a:pt x="326" y="4341"/>
                    <a:pt x="351" y="4329"/>
                  </a:cubicBezTo>
                  <a:lnTo>
                    <a:pt x="1738" y="3616"/>
                  </a:lnTo>
                  <a:cubicBezTo>
                    <a:pt x="2451" y="5042"/>
                    <a:pt x="3203" y="6428"/>
                    <a:pt x="3956" y="7775"/>
                  </a:cubicBezTo>
                  <a:cubicBezTo>
                    <a:pt x="4279" y="8362"/>
                    <a:pt x="4537" y="8689"/>
                    <a:pt x="5004" y="8689"/>
                  </a:cubicBezTo>
                  <a:cubicBezTo>
                    <a:pt x="5167" y="8689"/>
                    <a:pt x="5355" y="8649"/>
                    <a:pt x="5580" y="8567"/>
                  </a:cubicBezTo>
                  <a:cubicBezTo>
                    <a:pt x="6412" y="8290"/>
                    <a:pt x="6333" y="7933"/>
                    <a:pt x="5936" y="7220"/>
                  </a:cubicBezTo>
                  <a:lnTo>
                    <a:pt x="3639" y="2903"/>
                  </a:lnTo>
                  <a:lnTo>
                    <a:pt x="4550" y="2388"/>
                  </a:lnTo>
                  <a:cubicBezTo>
                    <a:pt x="4669" y="2348"/>
                    <a:pt x="4669" y="2150"/>
                    <a:pt x="4550" y="2071"/>
                  </a:cubicBezTo>
                  <a:cubicBezTo>
                    <a:pt x="3679" y="1160"/>
                    <a:pt x="2292" y="645"/>
                    <a:pt x="1223" y="11"/>
                  </a:cubicBezTo>
                  <a:cubicBezTo>
                    <a:pt x="1195" y="4"/>
                    <a:pt x="1166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30"/>
          <p:cNvSpPr/>
          <p:nvPr/>
        </p:nvSpPr>
        <p:spPr>
          <a:xfrm>
            <a:off x="6280713" y="120413"/>
            <a:ext cx="310975" cy="344775"/>
          </a:xfrm>
          <a:custGeom>
            <a:avLst/>
            <a:gdLst/>
            <a:ahLst/>
            <a:cxnLst/>
            <a:rect l="l" t="t" r="r" b="b"/>
            <a:pathLst>
              <a:path w="12439" h="13791" extrusionOk="0">
                <a:moveTo>
                  <a:pt x="4678" y="0"/>
                </a:moveTo>
                <a:cubicBezTo>
                  <a:pt x="4575" y="0"/>
                  <a:pt x="4470" y="6"/>
                  <a:pt x="4365" y="19"/>
                </a:cubicBezTo>
                <a:cubicBezTo>
                  <a:pt x="3637" y="91"/>
                  <a:pt x="2910" y="382"/>
                  <a:pt x="2255" y="819"/>
                </a:cubicBezTo>
                <a:cubicBezTo>
                  <a:pt x="1382" y="1546"/>
                  <a:pt x="728" y="2492"/>
                  <a:pt x="291" y="3583"/>
                </a:cubicBezTo>
                <a:cubicBezTo>
                  <a:pt x="1" y="4092"/>
                  <a:pt x="219" y="4819"/>
                  <a:pt x="801" y="5110"/>
                </a:cubicBezTo>
                <a:cubicBezTo>
                  <a:pt x="1019" y="5256"/>
                  <a:pt x="1237" y="5474"/>
                  <a:pt x="1455" y="5619"/>
                </a:cubicBezTo>
                <a:cubicBezTo>
                  <a:pt x="1665" y="5829"/>
                  <a:pt x="1824" y="5938"/>
                  <a:pt x="1966" y="5938"/>
                </a:cubicBezTo>
                <a:cubicBezTo>
                  <a:pt x="2118" y="5938"/>
                  <a:pt x="2250" y="5811"/>
                  <a:pt x="2401" y="5547"/>
                </a:cubicBezTo>
                <a:cubicBezTo>
                  <a:pt x="2692" y="5037"/>
                  <a:pt x="3055" y="4528"/>
                  <a:pt x="3419" y="4019"/>
                </a:cubicBezTo>
                <a:cubicBezTo>
                  <a:pt x="3579" y="3806"/>
                  <a:pt x="3855" y="3671"/>
                  <a:pt x="4135" y="3671"/>
                </a:cubicBezTo>
                <a:cubicBezTo>
                  <a:pt x="4237" y="3671"/>
                  <a:pt x="4340" y="3689"/>
                  <a:pt x="4437" y="3728"/>
                </a:cubicBezTo>
                <a:cubicBezTo>
                  <a:pt x="4874" y="3874"/>
                  <a:pt x="4728" y="4310"/>
                  <a:pt x="4655" y="4674"/>
                </a:cubicBezTo>
                <a:cubicBezTo>
                  <a:pt x="4510" y="5328"/>
                  <a:pt x="4219" y="5910"/>
                  <a:pt x="3710" y="6347"/>
                </a:cubicBezTo>
                <a:cubicBezTo>
                  <a:pt x="2764" y="7001"/>
                  <a:pt x="2764" y="7510"/>
                  <a:pt x="3564" y="8383"/>
                </a:cubicBezTo>
                <a:cubicBezTo>
                  <a:pt x="3928" y="8820"/>
                  <a:pt x="4292" y="9183"/>
                  <a:pt x="4655" y="9692"/>
                </a:cubicBezTo>
                <a:cubicBezTo>
                  <a:pt x="4825" y="9904"/>
                  <a:pt x="4970" y="10017"/>
                  <a:pt x="5133" y="10017"/>
                </a:cubicBezTo>
                <a:cubicBezTo>
                  <a:pt x="5250" y="10017"/>
                  <a:pt x="5377" y="9959"/>
                  <a:pt x="5528" y="9838"/>
                </a:cubicBezTo>
                <a:cubicBezTo>
                  <a:pt x="5965" y="9474"/>
                  <a:pt x="6401" y="9183"/>
                  <a:pt x="6838" y="8892"/>
                </a:cubicBezTo>
                <a:cubicBezTo>
                  <a:pt x="7051" y="8786"/>
                  <a:pt x="7263" y="8718"/>
                  <a:pt x="7505" y="8718"/>
                </a:cubicBezTo>
                <a:cubicBezTo>
                  <a:pt x="7593" y="8718"/>
                  <a:pt x="7686" y="8727"/>
                  <a:pt x="7783" y="8747"/>
                </a:cubicBezTo>
                <a:cubicBezTo>
                  <a:pt x="8001" y="8747"/>
                  <a:pt x="8219" y="8965"/>
                  <a:pt x="8365" y="9183"/>
                </a:cubicBezTo>
                <a:cubicBezTo>
                  <a:pt x="8438" y="9402"/>
                  <a:pt x="8365" y="9692"/>
                  <a:pt x="8219" y="9911"/>
                </a:cubicBezTo>
                <a:cubicBezTo>
                  <a:pt x="7856" y="10493"/>
                  <a:pt x="7128" y="10929"/>
                  <a:pt x="6401" y="10929"/>
                </a:cubicBezTo>
                <a:cubicBezTo>
                  <a:pt x="5892" y="10929"/>
                  <a:pt x="5747" y="11220"/>
                  <a:pt x="5819" y="11802"/>
                </a:cubicBezTo>
                <a:cubicBezTo>
                  <a:pt x="5892" y="12020"/>
                  <a:pt x="5892" y="12238"/>
                  <a:pt x="5965" y="12529"/>
                </a:cubicBezTo>
                <a:cubicBezTo>
                  <a:pt x="6141" y="13589"/>
                  <a:pt x="6175" y="13791"/>
                  <a:pt x="6914" y="13791"/>
                </a:cubicBezTo>
                <a:cubicBezTo>
                  <a:pt x="7088" y="13791"/>
                  <a:pt x="7301" y="13780"/>
                  <a:pt x="7565" y="13766"/>
                </a:cubicBezTo>
                <a:cubicBezTo>
                  <a:pt x="9965" y="13547"/>
                  <a:pt x="11856" y="12529"/>
                  <a:pt x="12220" y="9692"/>
                </a:cubicBezTo>
                <a:cubicBezTo>
                  <a:pt x="12438" y="8092"/>
                  <a:pt x="11638" y="6419"/>
                  <a:pt x="10111" y="5692"/>
                </a:cubicBezTo>
                <a:cubicBezTo>
                  <a:pt x="9468" y="5445"/>
                  <a:pt x="8759" y="5299"/>
                  <a:pt x="8050" y="5299"/>
                </a:cubicBezTo>
                <a:cubicBezTo>
                  <a:pt x="7716" y="5299"/>
                  <a:pt x="7382" y="5331"/>
                  <a:pt x="7056" y="5401"/>
                </a:cubicBezTo>
                <a:cubicBezTo>
                  <a:pt x="7128" y="5110"/>
                  <a:pt x="7201" y="4892"/>
                  <a:pt x="7347" y="4674"/>
                </a:cubicBezTo>
                <a:cubicBezTo>
                  <a:pt x="7710" y="3728"/>
                  <a:pt x="7638" y="2637"/>
                  <a:pt x="7201" y="1692"/>
                </a:cubicBezTo>
                <a:cubicBezTo>
                  <a:pt x="6736" y="694"/>
                  <a:pt x="5783" y="0"/>
                  <a:pt x="46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0"/>
          <p:cNvSpPr/>
          <p:nvPr/>
        </p:nvSpPr>
        <p:spPr>
          <a:xfrm>
            <a:off x="447350" y="1291438"/>
            <a:ext cx="240050" cy="377800"/>
          </a:xfrm>
          <a:custGeom>
            <a:avLst/>
            <a:gdLst/>
            <a:ahLst/>
            <a:cxnLst/>
            <a:rect l="l" t="t" r="r" b="b"/>
            <a:pathLst>
              <a:path w="9602" h="15112" extrusionOk="0">
                <a:moveTo>
                  <a:pt x="5808" y="0"/>
                </a:moveTo>
                <a:cubicBezTo>
                  <a:pt x="4730" y="0"/>
                  <a:pt x="3695" y="434"/>
                  <a:pt x="2910" y="1219"/>
                </a:cubicBezTo>
                <a:cubicBezTo>
                  <a:pt x="1964" y="2238"/>
                  <a:pt x="1019" y="3329"/>
                  <a:pt x="219" y="4420"/>
                </a:cubicBezTo>
                <a:cubicBezTo>
                  <a:pt x="0" y="4711"/>
                  <a:pt x="0" y="5147"/>
                  <a:pt x="219" y="5438"/>
                </a:cubicBezTo>
                <a:cubicBezTo>
                  <a:pt x="437" y="5729"/>
                  <a:pt x="655" y="6020"/>
                  <a:pt x="801" y="6311"/>
                </a:cubicBezTo>
                <a:cubicBezTo>
                  <a:pt x="1003" y="6715"/>
                  <a:pt x="1160" y="6917"/>
                  <a:pt x="1359" y="6917"/>
                </a:cubicBezTo>
                <a:cubicBezTo>
                  <a:pt x="1519" y="6917"/>
                  <a:pt x="1706" y="6788"/>
                  <a:pt x="1964" y="6529"/>
                </a:cubicBezTo>
                <a:cubicBezTo>
                  <a:pt x="2037" y="6383"/>
                  <a:pt x="2110" y="6311"/>
                  <a:pt x="2255" y="6238"/>
                </a:cubicBezTo>
                <a:cubicBezTo>
                  <a:pt x="2910" y="5729"/>
                  <a:pt x="3564" y="5074"/>
                  <a:pt x="4292" y="4638"/>
                </a:cubicBezTo>
                <a:cubicBezTo>
                  <a:pt x="4496" y="4479"/>
                  <a:pt x="4707" y="4405"/>
                  <a:pt x="4899" y="4405"/>
                </a:cubicBezTo>
                <a:cubicBezTo>
                  <a:pt x="5322" y="4405"/>
                  <a:pt x="5651" y="4765"/>
                  <a:pt x="5601" y="5365"/>
                </a:cubicBezTo>
                <a:cubicBezTo>
                  <a:pt x="5601" y="5802"/>
                  <a:pt x="5456" y="6238"/>
                  <a:pt x="5237" y="6602"/>
                </a:cubicBezTo>
                <a:cubicBezTo>
                  <a:pt x="4728" y="7329"/>
                  <a:pt x="4074" y="7984"/>
                  <a:pt x="3419" y="8638"/>
                </a:cubicBezTo>
                <a:cubicBezTo>
                  <a:pt x="2764" y="9293"/>
                  <a:pt x="1964" y="9875"/>
                  <a:pt x="1237" y="10457"/>
                </a:cubicBezTo>
                <a:cubicBezTo>
                  <a:pt x="510" y="10966"/>
                  <a:pt x="146" y="11839"/>
                  <a:pt x="364" y="12711"/>
                </a:cubicBezTo>
                <a:cubicBezTo>
                  <a:pt x="437" y="13148"/>
                  <a:pt x="510" y="13584"/>
                  <a:pt x="510" y="14021"/>
                </a:cubicBezTo>
                <a:cubicBezTo>
                  <a:pt x="510" y="14602"/>
                  <a:pt x="655" y="14821"/>
                  <a:pt x="1237" y="14893"/>
                </a:cubicBezTo>
                <a:cubicBezTo>
                  <a:pt x="2183" y="15039"/>
                  <a:pt x="3201" y="15112"/>
                  <a:pt x="4146" y="15112"/>
                </a:cubicBezTo>
                <a:cubicBezTo>
                  <a:pt x="5674" y="15039"/>
                  <a:pt x="7274" y="14821"/>
                  <a:pt x="8801" y="14675"/>
                </a:cubicBezTo>
                <a:cubicBezTo>
                  <a:pt x="9238" y="14675"/>
                  <a:pt x="9601" y="14312"/>
                  <a:pt x="9529" y="13875"/>
                </a:cubicBezTo>
                <a:cubicBezTo>
                  <a:pt x="9529" y="13293"/>
                  <a:pt x="9529" y="12784"/>
                  <a:pt x="9529" y="12202"/>
                </a:cubicBezTo>
                <a:cubicBezTo>
                  <a:pt x="9529" y="11548"/>
                  <a:pt x="9383" y="11402"/>
                  <a:pt x="8729" y="11329"/>
                </a:cubicBezTo>
                <a:lnTo>
                  <a:pt x="8147" y="11329"/>
                </a:lnTo>
                <a:lnTo>
                  <a:pt x="5456" y="11620"/>
                </a:lnTo>
                <a:lnTo>
                  <a:pt x="5456" y="11475"/>
                </a:lnTo>
                <a:cubicBezTo>
                  <a:pt x="5601" y="11184"/>
                  <a:pt x="5819" y="10893"/>
                  <a:pt x="6037" y="10529"/>
                </a:cubicBezTo>
                <a:cubicBezTo>
                  <a:pt x="7274" y="8856"/>
                  <a:pt x="8219" y="6965"/>
                  <a:pt x="8947" y="4929"/>
                </a:cubicBezTo>
                <a:cubicBezTo>
                  <a:pt x="9165" y="4420"/>
                  <a:pt x="9238" y="3838"/>
                  <a:pt x="9238" y="3256"/>
                </a:cubicBezTo>
                <a:cubicBezTo>
                  <a:pt x="9092" y="1728"/>
                  <a:pt x="8001" y="492"/>
                  <a:pt x="6474" y="55"/>
                </a:cubicBezTo>
                <a:cubicBezTo>
                  <a:pt x="6251" y="18"/>
                  <a:pt x="6029" y="0"/>
                  <a:pt x="58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0"/>
          <p:cNvSpPr/>
          <p:nvPr/>
        </p:nvSpPr>
        <p:spPr>
          <a:xfrm>
            <a:off x="6974463" y="4335863"/>
            <a:ext cx="227325" cy="356225"/>
          </a:xfrm>
          <a:custGeom>
            <a:avLst/>
            <a:gdLst/>
            <a:ahLst/>
            <a:cxnLst/>
            <a:rect l="l" t="t" r="r" b="b"/>
            <a:pathLst>
              <a:path w="9093" h="14249" extrusionOk="0">
                <a:moveTo>
                  <a:pt x="4600" y="1"/>
                </a:moveTo>
                <a:cubicBezTo>
                  <a:pt x="3168" y="1"/>
                  <a:pt x="2463" y="550"/>
                  <a:pt x="1601" y="2089"/>
                </a:cubicBezTo>
                <a:cubicBezTo>
                  <a:pt x="1237" y="2816"/>
                  <a:pt x="801" y="3471"/>
                  <a:pt x="292" y="4198"/>
                </a:cubicBezTo>
                <a:cubicBezTo>
                  <a:pt x="1" y="4562"/>
                  <a:pt x="1" y="5144"/>
                  <a:pt x="292" y="5507"/>
                </a:cubicBezTo>
                <a:cubicBezTo>
                  <a:pt x="631" y="5998"/>
                  <a:pt x="991" y="6254"/>
                  <a:pt x="1350" y="6254"/>
                </a:cubicBezTo>
                <a:cubicBezTo>
                  <a:pt x="1682" y="6254"/>
                  <a:pt x="2013" y="6035"/>
                  <a:pt x="2328" y="5580"/>
                </a:cubicBezTo>
                <a:lnTo>
                  <a:pt x="2983" y="4780"/>
                </a:lnTo>
                <a:lnTo>
                  <a:pt x="2983" y="10162"/>
                </a:lnTo>
                <a:lnTo>
                  <a:pt x="1455" y="10599"/>
                </a:lnTo>
                <a:cubicBezTo>
                  <a:pt x="801" y="10744"/>
                  <a:pt x="655" y="11035"/>
                  <a:pt x="728" y="11617"/>
                </a:cubicBezTo>
                <a:cubicBezTo>
                  <a:pt x="801" y="12199"/>
                  <a:pt x="946" y="12781"/>
                  <a:pt x="1092" y="13290"/>
                </a:cubicBezTo>
                <a:cubicBezTo>
                  <a:pt x="1284" y="13996"/>
                  <a:pt x="1533" y="14249"/>
                  <a:pt x="2138" y="14249"/>
                </a:cubicBezTo>
                <a:cubicBezTo>
                  <a:pt x="2219" y="14249"/>
                  <a:pt x="2306" y="14244"/>
                  <a:pt x="2401" y="14235"/>
                </a:cubicBezTo>
                <a:cubicBezTo>
                  <a:pt x="4292" y="14017"/>
                  <a:pt x="6256" y="13799"/>
                  <a:pt x="8220" y="13581"/>
                </a:cubicBezTo>
                <a:cubicBezTo>
                  <a:pt x="8874" y="13508"/>
                  <a:pt x="9092" y="13144"/>
                  <a:pt x="9092" y="12563"/>
                </a:cubicBezTo>
                <a:cubicBezTo>
                  <a:pt x="9092" y="11908"/>
                  <a:pt x="9092" y="11399"/>
                  <a:pt x="9020" y="10817"/>
                </a:cubicBezTo>
                <a:cubicBezTo>
                  <a:pt x="9020" y="10162"/>
                  <a:pt x="8729" y="9871"/>
                  <a:pt x="8074" y="9871"/>
                </a:cubicBezTo>
                <a:lnTo>
                  <a:pt x="6110" y="9653"/>
                </a:lnTo>
                <a:lnTo>
                  <a:pt x="6110" y="8198"/>
                </a:lnTo>
                <a:lnTo>
                  <a:pt x="6110" y="779"/>
                </a:lnTo>
                <a:cubicBezTo>
                  <a:pt x="6110" y="343"/>
                  <a:pt x="5892" y="125"/>
                  <a:pt x="5456" y="52"/>
                </a:cubicBezTo>
                <a:cubicBezTo>
                  <a:pt x="5143" y="19"/>
                  <a:pt x="4859" y="1"/>
                  <a:pt x="4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0"/>
          <p:cNvSpPr/>
          <p:nvPr/>
        </p:nvSpPr>
        <p:spPr>
          <a:xfrm>
            <a:off x="3411425" y="4372575"/>
            <a:ext cx="350975" cy="381875"/>
          </a:xfrm>
          <a:custGeom>
            <a:avLst/>
            <a:gdLst/>
            <a:ahLst/>
            <a:cxnLst/>
            <a:rect l="l" t="t" r="r" b="b"/>
            <a:pathLst>
              <a:path w="14039" h="15275" extrusionOk="0">
                <a:moveTo>
                  <a:pt x="7201" y="5965"/>
                </a:moveTo>
                <a:cubicBezTo>
                  <a:pt x="7710" y="6837"/>
                  <a:pt x="8219" y="7638"/>
                  <a:pt x="8656" y="8510"/>
                </a:cubicBezTo>
                <a:lnTo>
                  <a:pt x="6692" y="8656"/>
                </a:lnTo>
                <a:cubicBezTo>
                  <a:pt x="6838" y="7783"/>
                  <a:pt x="7056" y="6837"/>
                  <a:pt x="7201" y="5965"/>
                </a:cubicBezTo>
                <a:close/>
                <a:moveTo>
                  <a:pt x="8656" y="0"/>
                </a:moveTo>
                <a:cubicBezTo>
                  <a:pt x="7929" y="73"/>
                  <a:pt x="7201" y="146"/>
                  <a:pt x="6474" y="146"/>
                </a:cubicBezTo>
                <a:cubicBezTo>
                  <a:pt x="6435" y="136"/>
                  <a:pt x="6396" y="132"/>
                  <a:pt x="6358" y="132"/>
                </a:cubicBezTo>
                <a:cubicBezTo>
                  <a:pt x="6110" y="132"/>
                  <a:pt x="5892" y="321"/>
                  <a:pt x="5892" y="510"/>
                </a:cubicBezTo>
                <a:cubicBezTo>
                  <a:pt x="5747" y="1019"/>
                  <a:pt x="5601" y="1455"/>
                  <a:pt x="5456" y="1891"/>
                </a:cubicBezTo>
                <a:cubicBezTo>
                  <a:pt x="3710" y="5892"/>
                  <a:pt x="2037" y="9965"/>
                  <a:pt x="364" y="13966"/>
                </a:cubicBezTo>
                <a:cubicBezTo>
                  <a:pt x="1" y="14838"/>
                  <a:pt x="146" y="15057"/>
                  <a:pt x="1019" y="15129"/>
                </a:cubicBezTo>
                <a:cubicBezTo>
                  <a:pt x="1964" y="15202"/>
                  <a:pt x="2910" y="15275"/>
                  <a:pt x="3855" y="15275"/>
                </a:cubicBezTo>
                <a:cubicBezTo>
                  <a:pt x="4146" y="15275"/>
                  <a:pt x="4437" y="15057"/>
                  <a:pt x="4510" y="14766"/>
                </a:cubicBezTo>
                <a:cubicBezTo>
                  <a:pt x="4874" y="13966"/>
                  <a:pt x="5237" y="13093"/>
                  <a:pt x="5674" y="12293"/>
                </a:cubicBezTo>
                <a:cubicBezTo>
                  <a:pt x="5747" y="12074"/>
                  <a:pt x="5965" y="12002"/>
                  <a:pt x="6183" y="11929"/>
                </a:cubicBezTo>
                <a:lnTo>
                  <a:pt x="8510" y="11929"/>
                </a:lnTo>
                <a:cubicBezTo>
                  <a:pt x="8510" y="12074"/>
                  <a:pt x="8656" y="12365"/>
                  <a:pt x="8729" y="12584"/>
                </a:cubicBezTo>
                <a:cubicBezTo>
                  <a:pt x="8947" y="13238"/>
                  <a:pt x="9092" y="13893"/>
                  <a:pt x="9383" y="14547"/>
                </a:cubicBezTo>
                <a:cubicBezTo>
                  <a:pt x="9447" y="14864"/>
                  <a:pt x="9786" y="15070"/>
                  <a:pt x="10112" y="15070"/>
                </a:cubicBezTo>
                <a:cubicBezTo>
                  <a:pt x="10161" y="15070"/>
                  <a:pt x="10209" y="15066"/>
                  <a:pt x="10256" y="15057"/>
                </a:cubicBezTo>
                <a:cubicBezTo>
                  <a:pt x="11347" y="14984"/>
                  <a:pt x="12365" y="14911"/>
                  <a:pt x="13384" y="14838"/>
                </a:cubicBezTo>
                <a:cubicBezTo>
                  <a:pt x="13965" y="14766"/>
                  <a:pt x="14038" y="14620"/>
                  <a:pt x="13893" y="14111"/>
                </a:cubicBezTo>
                <a:cubicBezTo>
                  <a:pt x="13747" y="13529"/>
                  <a:pt x="13456" y="13093"/>
                  <a:pt x="13311" y="12511"/>
                </a:cubicBezTo>
                <a:cubicBezTo>
                  <a:pt x="13020" y="11638"/>
                  <a:pt x="12729" y="10838"/>
                  <a:pt x="12438" y="9965"/>
                </a:cubicBezTo>
                <a:cubicBezTo>
                  <a:pt x="11493" y="6837"/>
                  <a:pt x="10474" y="3783"/>
                  <a:pt x="9529" y="655"/>
                </a:cubicBezTo>
                <a:cubicBezTo>
                  <a:pt x="9456" y="291"/>
                  <a:pt x="9092" y="0"/>
                  <a:pt x="86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0"/>
          <p:cNvSpPr/>
          <p:nvPr/>
        </p:nvSpPr>
        <p:spPr>
          <a:xfrm>
            <a:off x="2590975" y="307000"/>
            <a:ext cx="274600" cy="392800"/>
          </a:xfrm>
          <a:custGeom>
            <a:avLst/>
            <a:gdLst/>
            <a:ahLst/>
            <a:cxnLst/>
            <a:rect l="l" t="t" r="r" b="b"/>
            <a:pathLst>
              <a:path w="10984" h="15712" extrusionOk="0">
                <a:moveTo>
                  <a:pt x="4038" y="3224"/>
                </a:moveTo>
                <a:cubicBezTo>
                  <a:pt x="4508" y="3224"/>
                  <a:pt x="4974" y="3337"/>
                  <a:pt x="5383" y="3565"/>
                </a:cubicBezTo>
                <a:cubicBezTo>
                  <a:pt x="5601" y="3710"/>
                  <a:pt x="5819" y="3928"/>
                  <a:pt x="5892" y="4219"/>
                </a:cubicBezTo>
                <a:cubicBezTo>
                  <a:pt x="5892" y="4292"/>
                  <a:pt x="5601" y="4583"/>
                  <a:pt x="5383" y="4656"/>
                </a:cubicBezTo>
                <a:cubicBezTo>
                  <a:pt x="4801" y="4801"/>
                  <a:pt x="4219" y="4947"/>
                  <a:pt x="3564" y="5092"/>
                </a:cubicBezTo>
                <a:lnTo>
                  <a:pt x="3201" y="3346"/>
                </a:lnTo>
                <a:cubicBezTo>
                  <a:pt x="3473" y="3265"/>
                  <a:pt x="3756" y="3224"/>
                  <a:pt x="4038" y="3224"/>
                </a:cubicBezTo>
                <a:close/>
                <a:moveTo>
                  <a:pt x="4752" y="10424"/>
                </a:moveTo>
                <a:cubicBezTo>
                  <a:pt x="5245" y="10424"/>
                  <a:pt x="5728" y="10538"/>
                  <a:pt x="6183" y="10765"/>
                </a:cubicBezTo>
                <a:cubicBezTo>
                  <a:pt x="6692" y="11129"/>
                  <a:pt x="6765" y="11493"/>
                  <a:pt x="6183" y="11784"/>
                </a:cubicBezTo>
                <a:cubicBezTo>
                  <a:pt x="5601" y="12075"/>
                  <a:pt x="4946" y="12293"/>
                  <a:pt x="4292" y="12511"/>
                </a:cubicBezTo>
                <a:cubicBezTo>
                  <a:pt x="4146" y="11711"/>
                  <a:pt x="4001" y="11202"/>
                  <a:pt x="3855" y="10547"/>
                </a:cubicBezTo>
                <a:cubicBezTo>
                  <a:pt x="4155" y="10465"/>
                  <a:pt x="4455" y="10424"/>
                  <a:pt x="4752" y="10424"/>
                </a:cubicBezTo>
                <a:close/>
                <a:moveTo>
                  <a:pt x="3273" y="1"/>
                </a:moveTo>
                <a:cubicBezTo>
                  <a:pt x="2510" y="1"/>
                  <a:pt x="1746" y="146"/>
                  <a:pt x="1019" y="437"/>
                </a:cubicBezTo>
                <a:cubicBezTo>
                  <a:pt x="73" y="801"/>
                  <a:pt x="0" y="946"/>
                  <a:pt x="73" y="1964"/>
                </a:cubicBezTo>
                <a:cubicBezTo>
                  <a:pt x="219" y="4219"/>
                  <a:pt x="364" y="6474"/>
                  <a:pt x="510" y="8801"/>
                </a:cubicBezTo>
                <a:cubicBezTo>
                  <a:pt x="655" y="10620"/>
                  <a:pt x="800" y="12511"/>
                  <a:pt x="946" y="14402"/>
                </a:cubicBezTo>
                <a:cubicBezTo>
                  <a:pt x="1019" y="15420"/>
                  <a:pt x="1237" y="15566"/>
                  <a:pt x="2255" y="15711"/>
                </a:cubicBezTo>
                <a:lnTo>
                  <a:pt x="2692" y="15711"/>
                </a:lnTo>
                <a:cubicBezTo>
                  <a:pt x="4364" y="15711"/>
                  <a:pt x="5965" y="15420"/>
                  <a:pt x="7565" y="14984"/>
                </a:cubicBezTo>
                <a:cubicBezTo>
                  <a:pt x="8583" y="14766"/>
                  <a:pt x="9456" y="14184"/>
                  <a:pt x="10038" y="13311"/>
                </a:cubicBezTo>
                <a:cubicBezTo>
                  <a:pt x="10620" y="12511"/>
                  <a:pt x="10983" y="11565"/>
                  <a:pt x="10983" y="10620"/>
                </a:cubicBezTo>
                <a:cubicBezTo>
                  <a:pt x="10911" y="9238"/>
                  <a:pt x="10038" y="8001"/>
                  <a:pt x="8728" y="7565"/>
                </a:cubicBezTo>
                <a:lnTo>
                  <a:pt x="7856" y="7274"/>
                </a:lnTo>
                <a:cubicBezTo>
                  <a:pt x="8074" y="7056"/>
                  <a:pt x="8219" y="6838"/>
                  <a:pt x="8365" y="6619"/>
                </a:cubicBezTo>
                <a:cubicBezTo>
                  <a:pt x="9383" y="5383"/>
                  <a:pt x="9383" y="3565"/>
                  <a:pt x="8365" y="2255"/>
                </a:cubicBezTo>
                <a:cubicBezTo>
                  <a:pt x="7637" y="1382"/>
                  <a:pt x="6619" y="728"/>
                  <a:pt x="5528" y="437"/>
                </a:cubicBezTo>
                <a:cubicBezTo>
                  <a:pt x="4801" y="146"/>
                  <a:pt x="4037" y="1"/>
                  <a:pt x="32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0"/>
          <p:cNvGrpSpPr/>
          <p:nvPr/>
        </p:nvGrpSpPr>
        <p:grpSpPr>
          <a:xfrm>
            <a:off x="5839701" y="4405887"/>
            <a:ext cx="419648" cy="388469"/>
            <a:chOff x="1412390" y="2258211"/>
            <a:chExt cx="620689" cy="574573"/>
          </a:xfrm>
        </p:grpSpPr>
        <p:sp>
          <p:nvSpPr>
            <p:cNvPr id="605" name="Google Shape;605;p30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0"/>
          <p:cNvGrpSpPr/>
          <p:nvPr/>
        </p:nvGrpSpPr>
        <p:grpSpPr>
          <a:xfrm>
            <a:off x="1619496" y="426026"/>
            <a:ext cx="301450" cy="226949"/>
            <a:chOff x="6530133" y="2132672"/>
            <a:chExt cx="567275" cy="427077"/>
          </a:xfrm>
        </p:grpSpPr>
        <p:sp>
          <p:nvSpPr>
            <p:cNvPr id="609" name="Google Shape;609;p30"/>
            <p:cNvSpPr/>
            <p:nvPr/>
          </p:nvSpPr>
          <p:spPr>
            <a:xfrm>
              <a:off x="6619132" y="2164778"/>
              <a:ext cx="478273" cy="363956"/>
            </a:xfrm>
            <a:custGeom>
              <a:avLst/>
              <a:gdLst/>
              <a:ahLst/>
              <a:cxnLst/>
              <a:rect l="l" t="t" r="r" b="b"/>
              <a:pathLst>
                <a:path w="7448" h="5668" extrusionOk="0">
                  <a:moveTo>
                    <a:pt x="1522" y="1"/>
                  </a:moveTo>
                  <a:cubicBezTo>
                    <a:pt x="1490" y="1"/>
                    <a:pt x="1459" y="1"/>
                    <a:pt x="1427" y="3"/>
                  </a:cubicBezTo>
                  <a:cubicBezTo>
                    <a:pt x="278" y="42"/>
                    <a:pt x="1" y="1310"/>
                    <a:pt x="278" y="2221"/>
                  </a:cubicBezTo>
                  <a:cubicBezTo>
                    <a:pt x="674" y="3409"/>
                    <a:pt x="1189" y="4558"/>
                    <a:pt x="1862" y="5628"/>
                  </a:cubicBezTo>
                  <a:cubicBezTo>
                    <a:pt x="1862" y="5628"/>
                    <a:pt x="1862" y="5667"/>
                    <a:pt x="1862" y="5667"/>
                  </a:cubicBezTo>
                  <a:cubicBezTo>
                    <a:pt x="3288" y="5548"/>
                    <a:pt x="4635" y="5073"/>
                    <a:pt x="5824" y="4281"/>
                  </a:cubicBezTo>
                  <a:cubicBezTo>
                    <a:pt x="6656" y="3726"/>
                    <a:pt x="7448" y="2419"/>
                    <a:pt x="6418" y="1587"/>
                  </a:cubicBezTo>
                  <a:cubicBezTo>
                    <a:pt x="6113" y="1330"/>
                    <a:pt x="5756" y="1230"/>
                    <a:pt x="5389" y="1230"/>
                  </a:cubicBezTo>
                  <a:cubicBezTo>
                    <a:pt x="4851" y="1230"/>
                    <a:pt x="4291" y="1447"/>
                    <a:pt x="3843" y="1706"/>
                  </a:cubicBezTo>
                  <a:cubicBezTo>
                    <a:pt x="3807" y="1720"/>
                    <a:pt x="3772" y="1727"/>
                    <a:pt x="3738" y="1727"/>
                  </a:cubicBezTo>
                  <a:cubicBezTo>
                    <a:pt x="3583" y="1727"/>
                    <a:pt x="3461" y="1591"/>
                    <a:pt x="3526" y="1429"/>
                  </a:cubicBezTo>
                  <a:lnTo>
                    <a:pt x="3526" y="1389"/>
                  </a:lnTo>
                  <a:cubicBezTo>
                    <a:pt x="3220" y="547"/>
                    <a:pt x="2433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6530133" y="2132672"/>
              <a:ext cx="567275" cy="427077"/>
            </a:xfrm>
            <a:custGeom>
              <a:avLst/>
              <a:gdLst/>
              <a:ahLst/>
              <a:cxnLst/>
              <a:rect l="l" t="t" r="r" b="b"/>
              <a:pathLst>
                <a:path w="8834" h="6651" extrusionOk="0">
                  <a:moveTo>
                    <a:pt x="2899" y="501"/>
                  </a:moveTo>
                  <a:cubicBezTo>
                    <a:pt x="3776" y="501"/>
                    <a:pt x="4566" y="1085"/>
                    <a:pt x="4873" y="1929"/>
                  </a:cubicBezTo>
                  <a:cubicBezTo>
                    <a:pt x="4810" y="2085"/>
                    <a:pt x="4945" y="2242"/>
                    <a:pt x="5103" y="2242"/>
                  </a:cubicBezTo>
                  <a:cubicBezTo>
                    <a:pt x="5144" y="2242"/>
                    <a:pt x="5188" y="2231"/>
                    <a:pt x="5229" y="2206"/>
                  </a:cubicBezTo>
                  <a:cubicBezTo>
                    <a:pt x="5677" y="1947"/>
                    <a:pt x="6223" y="1730"/>
                    <a:pt x="6758" y="1730"/>
                  </a:cubicBezTo>
                  <a:cubicBezTo>
                    <a:pt x="7123" y="1730"/>
                    <a:pt x="7483" y="1830"/>
                    <a:pt x="7804" y="2087"/>
                  </a:cubicBezTo>
                  <a:cubicBezTo>
                    <a:pt x="8834" y="2959"/>
                    <a:pt x="8042" y="4226"/>
                    <a:pt x="7210" y="4820"/>
                  </a:cubicBezTo>
                  <a:cubicBezTo>
                    <a:pt x="5982" y="5573"/>
                    <a:pt x="4635" y="6048"/>
                    <a:pt x="3248" y="6207"/>
                  </a:cubicBezTo>
                  <a:cubicBezTo>
                    <a:pt x="3248" y="6167"/>
                    <a:pt x="3248" y="6167"/>
                    <a:pt x="3248" y="6128"/>
                  </a:cubicBezTo>
                  <a:cubicBezTo>
                    <a:pt x="2575" y="5098"/>
                    <a:pt x="2020" y="3949"/>
                    <a:pt x="1664" y="2761"/>
                  </a:cubicBezTo>
                  <a:cubicBezTo>
                    <a:pt x="1387" y="1810"/>
                    <a:pt x="1624" y="542"/>
                    <a:pt x="2813" y="503"/>
                  </a:cubicBezTo>
                  <a:cubicBezTo>
                    <a:pt x="2841" y="501"/>
                    <a:pt x="2870" y="501"/>
                    <a:pt x="2899" y="501"/>
                  </a:cubicBezTo>
                  <a:close/>
                  <a:moveTo>
                    <a:pt x="2835" y="1"/>
                  </a:moveTo>
                  <a:cubicBezTo>
                    <a:pt x="2392" y="1"/>
                    <a:pt x="1956" y="140"/>
                    <a:pt x="1585" y="463"/>
                  </a:cubicBezTo>
                  <a:cubicBezTo>
                    <a:pt x="0" y="1889"/>
                    <a:pt x="2060" y="5058"/>
                    <a:pt x="2852" y="6365"/>
                  </a:cubicBezTo>
                  <a:cubicBezTo>
                    <a:pt x="2852" y="6405"/>
                    <a:pt x="2892" y="6445"/>
                    <a:pt x="2971" y="6445"/>
                  </a:cubicBezTo>
                  <a:cubicBezTo>
                    <a:pt x="2971" y="6547"/>
                    <a:pt x="3060" y="6650"/>
                    <a:pt x="3161" y="6650"/>
                  </a:cubicBezTo>
                  <a:cubicBezTo>
                    <a:pt x="3177" y="6650"/>
                    <a:pt x="3193" y="6648"/>
                    <a:pt x="3209" y="6643"/>
                  </a:cubicBezTo>
                  <a:cubicBezTo>
                    <a:pt x="5031" y="6405"/>
                    <a:pt x="8438" y="5652"/>
                    <a:pt x="8755" y="3355"/>
                  </a:cubicBezTo>
                  <a:cubicBezTo>
                    <a:pt x="8834" y="2562"/>
                    <a:pt x="8438" y="1810"/>
                    <a:pt x="7685" y="1493"/>
                  </a:cubicBezTo>
                  <a:cubicBezTo>
                    <a:pt x="7348" y="1341"/>
                    <a:pt x="6996" y="1268"/>
                    <a:pt x="6646" y="1268"/>
                  </a:cubicBezTo>
                  <a:cubicBezTo>
                    <a:pt x="6173" y="1268"/>
                    <a:pt x="5701" y="1401"/>
                    <a:pt x="5269" y="1651"/>
                  </a:cubicBezTo>
                  <a:cubicBezTo>
                    <a:pt x="4909" y="739"/>
                    <a:pt x="3856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30"/>
          <p:cNvSpPr/>
          <p:nvPr/>
        </p:nvSpPr>
        <p:spPr>
          <a:xfrm rot="-1856357">
            <a:off x="5003917" y="321001"/>
            <a:ext cx="301466" cy="226970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022876" y="4754459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0"/>
          <p:cNvSpPr/>
          <p:nvPr/>
        </p:nvSpPr>
        <p:spPr>
          <a:xfrm>
            <a:off x="3819464" y="4989134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0"/>
          <p:cNvSpPr/>
          <p:nvPr/>
        </p:nvSpPr>
        <p:spPr>
          <a:xfrm rot="8326985">
            <a:off x="1081608" y="186964"/>
            <a:ext cx="353013" cy="563653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0"/>
          <p:cNvSpPr/>
          <p:nvPr/>
        </p:nvSpPr>
        <p:spPr>
          <a:xfrm>
            <a:off x="217487" y="3083226"/>
            <a:ext cx="355281" cy="469743"/>
          </a:xfrm>
          <a:custGeom>
            <a:avLst/>
            <a:gdLst/>
            <a:ahLst/>
            <a:cxnLst/>
            <a:rect l="l" t="t" r="r" b="b"/>
            <a:pathLst>
              <a:path w="11093" h="14668" extrusionOk="0">
                <a:moveTo>
                  <a:pt x="8279" y="0"/>
                </a:moveTo>
                <a:cubicBezTo>
                  <a:pt x="8213" y="0"/>
                  <a:pt x="8145" y="18"/>
                  <a:pt x="8082" y="56"/>
                </a:cubicBezTo>
                <a:cubicBezTo>
                  <a:pt x="7527" y="294"/>
                  <a:pt x="6933" y="532"/>
                  <a:pt x="6378" y="730"/>
                </a:cubicBezTo>
                <a:lnTo>
                  <a:pt x="991" y="2869"/>
                </a:lnTo>
                <a:cubicBezTo>
                  <a:pt x="793" y="2948"/>
                  <a:pt x="595" y="2988"/>
                  <a:pt x="397" y="3027"/>
                </a:cubicBezTo>
                <a:cubicBezTo>
                  <a:pt x="80" y="3067"/>
                  <a:pt x="1" y="3186"/>
                  <a:pt x="120" y="3463"/>
                </a:cubicBezTo>
                <a:cubicBezTo>
                  <a:pt x="397" y="4136"/>
                  <a:pt x="714" y="4810"/>
                  <a:pt x="991" y="5483"/>
                </a:cubicBezTo>
                <a:cubicBezTo>
                  <a:pt x="1744" y="7503"/>
                  <a:pt x="2536" y="9524"/>
                  <a:pt x="3288" y="11584"/>
                </a:cubicBezTo>
                <a:lnTo>
                  <a:pt x="3051" y="11623"/>
                </a:lnTo>
                <a:cubicBezTo>
                  <a:pt x="2338" y="11782"/>
                  <a:pt x="1704" y="12138"/>
                  <a:pt x="1189" y="12613"/>
                </a:cubicBezTo>
                <a:cubicBezTo>
                  <a:pt x="714" y="13010"/>
                  <a:pt x="714" y="13762"/>
                  <a:pt x="1189" y="14158"/>
                </a:cubicBezTo>
                <a:cubicBezTo>
                  <a:pt x="1508" y="14477"/>
                  <a:pt x="1930" y="14668"/>
                  <a:pt x="2392" y="14668"/>
                </a:cubicBezTo>
                <a:cubicBezTo>
                  <a:pt x="2504" y="14668"/>
                  <a:pt x="2618" y="14657"/>
                  <a:pt x="2734" y="14634"/>
                </a:cubicBezTo>
                <a:cubicBezTo>
                  <a:pt x="3764" y="14356"/>
                  <a:pt x="4715" y="13881"/>
                  <a:pt x="5546" y="13208"/>
                </a:cubicBezTo>
                <a:cubicBezTo>
                  <a:pt x="5982" y="12891"/>
                  <a:pt x="5982" y="12653"/>
                  <a:pt x="5705" y="12217"/>
                </a:cubicBezTo>
                <a:cubicBezTo>
                  <a:pt x="5428" y="11742"/>
                  <a:pt x="5150" y="11306"/>
                  <a:pt x="4913" y="10831"/>
                </a:cubicBezTo>
                <a:cubicBezTo>
                  <a:pt x="4239" y="9484"/>
                  <a:pt x="3526" y="8098"/>
                  <a:pt x="2853" y="6711"/>
                </a:cubicBezTo>
                <a:cubicBezTo>
                  <a:pt x="2813" y="6592"/>
                  <a:pt x="2734" y="6513"/>
                  <a:pt x="2694" y="6355"/>
                </a:cubicBezTo>
                <a:cubicBezTo>
                  <a:pt x="4437" y="5523"/>
                  <a:pt x="6141" y="4691"/>
                  <a:pt x="7923" y="4018"/>
                </a:cubicBezTo>
                <a:lnTo>
                  <a:pt x="9151" y="7860"/>
                </a:lnTo>
                <a:lnTo>
                  <a:pt x="9072" y="7900"/>
                </a:lnTo>
                <a:cubicBezTo>
                  <a:pt x="8042" y="8137"/>
                  <a:pt x="7210" y="8890"/>
                  <a:pt x="6814" y="9880"/>
                </a:cubicBezTo>
                <a:cubicBezTo>
                  <a:pt x="6695" y="10118"/>
                  <a:pt x="6695" y="10435"/>
                  <a:pt x="6814" y="10672"/>
                </a:cubicBezTo>
                <a:cubicBezTo>
                  <a:pt x="6956" y="11041"/>
                  <a:pt x="7301" y="11248"/>
                  <a:pt x="7660" y="11248"/>
                </a:cubicBezTo>
                <a:cubicBezTo>
                  <a:pt x="7802" y="11248"/>
                  <a:pt x="7947" y="11215"/>
                  <a:pt x="8082" y="11148"/>
                </a:cubicBezTo>
                <a:cubicBezTo>
                  <a:pt x="8993" y="10712"/>
                  <a:pt x="9864" y="10118"/>
                  <a:pt x="10538" y="9405"/>
                </a:cubicBezTo>
                <a:cubicBezTo>
                  <a:pt x="10736" y="9246"/>
                  <a:pt x="10894" y="9088"/>
                  <a:pt x="11013" y="8890"/>
                </a:cubicBezTo>
                <a:cubicBezTo>
                  <a:pt x="11092" y="8811"/>
                  <a:pt x="11092" y="8652"/>
                  <a:pt x="11052" y="8533"/>
                </a:cubicBezTo>
                <a:cubicBezTo>
                  <a:pt x="11013" y="8375"/>
                  <a:pt x="10854" y="8177"/>
                  <a:pt x="10815" y="8018"/>
                </a:cubicBezTo>
                <a:cubicBezTo>
                  <a:pt x="10538" y="7107"/>
                  <a:pt x="10260" y="6236"/>
                  <a:pt x="10023" y="5325"/>
                </a:cubicBezTo>
                <a:cubicBezTo>
                  <a:pt x="9785" y="4572"/>
                  <a:pt x="9587" y="3819"/>
                  <a:pt x="9389" y="3027"/>
                </a:cubicBezTo>
                <a:cubicBezTo>
                  <a:pt x="9310" y="2592"/>
                  <a:pt x="9191" y="2156"/>
                  <a:pt x="9111" y="1720"/>
                </a:cubicBezTo>
                <a:cubicBezTo>
                  <a:pt x="9072" y="1205"/>
                  <a:pt x="8913" y="690"/>
                  <a:pt x="8636" y="215"/>
                </a:cubicBezTo>
                <a:cubicBezTo>
                  <a:pt x="8555" y="80"/>
                  <a:pt x="8420" y="0"/>
                  <a:pt x="82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0"/>
          <p:cNvGrpSpPr/>
          <p:nvPr/>
        </p:nvGrpSpPr>
        <p:grpSpPr>
          <a:xfrm>
            <a:off x="271701" y="3786560"/>
            <a:ext cx="789706" cy="992298"/>
            <a:chOff x="804802" y="3215735"/>
            <a:chExt cx="992342" cy="1246919"/>
          </a:xfrm>
        </p:grpSpPr>
        <p:grpSp>
          <p:nvGrpSpPr>
            <p:cNvPr id="617" name="Google Shape;617;p30"/>
            <p:cNvGrpSpPr/>
            <p:nvPr/>
          </p:nvGrpSpPr>
          <p:grpSpPr>
            <a:xfrm rot="-475014" flipH="1">
              <a:off x="909009" y="3259582"/>
              <a:ext cx="783927" cy="1159224"/>
              <a:chOff x="6922402" y="2086121"/>
              <a:chExt cx="793354" cy="1358635"/>
            </a:xfrm>
          </p:grpSpPr>
          <p:sp>
            <p:nvSpPr>
              <p:cNvPr id="618" name="Google Shape;618;p30"/>
              <p:cNvSpPr/>
              <p:nvPr/>
            </p:nvSpPr>
            <p:spPr>
              <a:xfrm>
                <a:off x="6922402" y="2097010"/>
                <a:ext cx="793354" cy="1336405"/>
              </a:xfrm>
              <a:custGeom>
                <a:avLst/>
                <a:gdLst/>
                <a:ahLst/>
                <a:cxnLst/>
                <a:rect l="l" t="t" r="r" b="b"/>
                <a:pathLst>
                  <a:path w="50856" h="85667" extrusionOk="0">
                    <a:moveTo>
                      <a:pt x="22836" y="1"/>
                    </a:moveTo>
                    <a:cubicBezTo>
                      <a:pt x="17213" y="1"/>
                      <a:pt x="11566" y="1130"/>
                      <a:pt x="8694" y="3517"/>
                    </a:cubicBezTo>
                    <a:cubicBezTo>
                      <a:pt x="2464" y="8697"/>
                      <a:pt x="4384" y="20505"/>
                      <a:pt x="3985" y="27423"/>
                    </a:cubicBezTo>
                    <a:cubicBezTo>
                      <a:pt x="3224" y="40861"/>
                      <a:pt x="1" y="60203"/>
                      <a:pt x="8006" y="72699"/>
                    </a:cubicBezTo>
                    <a:cubicBezTo>
                      <a:pt x="7100" y="74293"/>
                      <a:pt x="6521" y="76068"/>
                      <a:pt x="6267" y="77879"/>
                    </a:cubicBezTo>
                    <a:cubicBezTo>
                      <a:pt x="5905" y="80451"/>
                      <a:pt x="6086" y="83095"/>
                      <a:pt x="6267" y="85667"/>
                    </a:cubicBezTo>
                    <a:cubicBezTo>
                      <a:pt x="7136" y="82298"/>
                      <a:pt x="9382" y="79473"/>
                      <a:pt x="12425" y="77807"/>
                    </a:cubicBezTo>
                    <a:cubicBezTo>
                      <a:pt x="15823" y="80500"/>
                      <a:pt x="20305" y="81741"/>
                      <a:pt x="24882" y="81741"/>
                    </a:cubicBezTo>
                    <a:cubicBezTo>
                      <a:pt x="29477" y="81741"/>
                      <a:pt x="34169" y="80491"/>
                      <a:pt x="37961" y="78205"/>
                    </a:cubicBezTo>
                    <a:cubicBezTo>
                      <a:pt x="46473" y="73098"/>
                      <a:pt x="46111" y="62340"/>
                      <a:pt x="46364" y="54082"/>
                    </a:cubicBezTo>
                    <a:cubicBezTo>
                      <a:pt x="46799" y="40209"/>
                      <a:pt x="50856" y="12391"/>
                      <a:pt x="36331" y="2901"/>
                    </a:cubicBezTo>
                    <a:cubicBezTo>
                      <a:pt x="33414" y="1003"/>
                      <a:pt x="28135" y="1"/>
                      <a:pt x="2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6940483" y="2086121"/>
                <a:ext cx="737974" cy="1358635"/>
              </a:xfrm>
              <a:custGeom>
                <a:avLst/>
                <a:gdLst/>
                <a:ahLst/>
                <a:cxnLst/>
                <a:rect l="l" t="t" r="r" b="b"/>
                <a:pathLst>
                  <a:path w="47306" h="87092" extrusionOk="0">
                    <a:moveTo>
                      <a:pt x="22684" y="1315"/>
                    </a:moveTo>
                    <a:cubicBezTo>
                      <a:pt x="27019" y="1315"/>
                      <a:pt x="31478" y="2069"/>
                      <a:pt x="34923" y="4165"/>
                    </a:cubicBezTo>
                    <a:lnTo>
                      <a:pt x="34923" y="4165"/>
                    </a:lnTo>
                    <a:cubicBezTo>
                      <a:pt x="34953" y="4195"/>
                      <a:pt x="34988" y="4224"/>
                      <a:pt x="35027" y="4251"/>
                    </a:cubicBezTo>
                    <a:cubicBezTo>
                      <a:pt x="46074" y="11676"/>
                      <a:pt x="45893" y="28230"/>
                      <a:pt x="45495" y="40001"/>
                    </a:cubicBezTo>
                    <a:cubicBezTo>
                      <a:pt x="45278" y="45906"/>
                      <a:pt x="44843" y="51737"/>
                      <a:pt x="44662" y="57605"/>
                    </a:cubicBezTo>
                    <a:cubicBezTo>
                      <a:pt x="44444" y="64668"/>
                      <a:pt x="44010" y="73108"/>
                      <a:pt x="37707" y="77672"/>
                    </a:cubicBezTo>
                    <a:cubicBezTo>
                      <a:pt x="33945" y="80399"/>
                      <a:pt x="29050" y="81857"/>
                      <a:pt x="24209" y="81857"/>
                    </a:cubicBezTo>
                    <a:cubicBezTo>
                      <a:pt x="19728" y="81857"/>
                      <a:pt x="15293" y="80608"/>
                      <a:pt x="11845" y="77961"/>
                    </a:cubicBezTo>
                    <a:cubicBezTo>
                      <a:pt x="11737" y="77907"/>
                      <a:pt x="11619" y="77880"/>
                      <a:pt x="11501" y="77880"/>
                    </a:cubicBezTo>
                    <a:cubicBezTo>
                      <a:pt x="11383" y="77880"/>
                      <a:pt x="11266" y="77907"/>
                      <a:pt x="11157" y="77961"/>
                    </a:cubicBezTo>
                    <a:cubicBezTo>
                      <a:pt x="8914" y="79236"/>
                      <a:pt x="7083" y="81085"/>
                      <a:pt x="5854" y="83293"/>
                    </a:cubicBezTo>
                    <a:lnTo>
                      <a:pt x="5854" y="83293"/>
                    </a:lnTo>
                    <a:cubicBezTo>
                      <a:pt x="5771" y="80025"/>
                      <a:pt x="6056" y="76795"/>
                      <a:pt x="7680" y="73796"/>
                    </a:cubicBezTo>
                    <a:cubicBezTo>
                      <a:pt x="7788" y="73579"/>
                      <a:pt x="7788" y="73325"/>
                      <a:pt x="7680" y="73108"/>
                    </a:cubicBezTo>
                    <a:cubicBezTo>
                      <a:pt x="1" y="60829"/>
                      <a:pt x="2536" y="44819"/>
                      <a:pt x="3551" y="31164"/>
                    </a:cubicBezTo>
                    <a:cubicBezTo>
                      <a:pt x="3985" y="25151"/>
                      <a:pt x="3225" y="19066"/>
                      <a:pt x="4166" y="13125"/>
                    </a:cubicBezTo>
                    <a:cubicBezTo>
                      <a:pt x="4673" y="10047"/>
                      <a:pt x="5724" y="6787"/>
                      <a:pt x="8259" y="4758"/>
                    </a:cubicBezTo>
                    <a:cubicBezTo>
                      <a:pt x="10324" y="3092"/>
                      <a:pt x="13077" y="2404"/>
                      <a:pt x="15648" y="1933"/>
                    </a:cubicBezTo>
                    <a:cubicBezTo>
                      <a:pt x="17816" y="1557"/>
                      <a:pt x="20230" y="1315"/>
                      <a:pt x="22684" y="1315"/>
                    </a:cubicBezTo>
                    <a:close/>
                    <a:moveTo>
                      <a:pt x="22682" y="1"/>
                    </a:moveTo>
                    <a:cubicBezTo>
                      <a:pt x="20584" y="1"/>
                      <a:pt x="18525" y="162"/>
                      <a:pt x="16626" y="412"/>
                    </a:cubicBezTo>
                    <a:cubicBezTo>
                      <a:pt x="10215" y="1281"/>
                      <a:pt x="5072" y="3889"/>
                      <a:pt x="3333" y="10517"/>
                    </a:cubicBezTo>
                    <a:cubicBezTo>
                      <a:pt x="1450" y="17508"/>
                      <a:pt x="2609" y="25187"/>
                      <a:pt x="2065" y="32395"/>
                    </a:cubicBezTo>
                    <a:cubicBezTo>
                      <a:pt x="1413" y="40907"/>
                      <a:pt x="508" y="49491"/>
                      <a:pt x="1486" y="58040"/>
                    </a:cubicBezTo>
                    <a:cubicBezTo>
                      <a:pt x="1957" y="62495"/>
                      <a:pt x="2971" y="66950"/>
                      <a:pt x="4927" y="71007"/>
                    </a:cubicBezTo>
                    <a:cubicBezTo>
                      <a:pt x="5325" y="71876"/>
                      <a:pt x="6231" y="72854"/>
                      <a:pt x="6122" y="73796"/>
                    </a:cubicBezTo>
                    <a:cubicBezTo>
                      <a:pt x="5941" y="75064"/>
                      <a:pt x="5036" y="76404"/>
                      <a:pt x="4818" y="77672"/>
                    </a:cubicBezTo>
                    <a:cubicBezTo>
                      <a:pt x="4239" y="80569"/>
                      <a:pt x="4420" y="83503"/>
                      <a:pt x="4637" y="86437"/>
                    </a:cubicBezTo>
                    <a:cubicBezTo>
                      <a:pt x="4637" y="86859"/>
                      <a:pt x="4971" y="87091"/>
                      <a:pt x="5306" y="87091"/>
                    </a:cubicBezTo>
                    <a:cubicBezTo>
                      <a:pt x="5575" y="87091"/>
                      <a:pt x="5844" y="86941"/>
                      <a:pt x="5941" y="86618"/>
                    </a:cubicBezTo>
                    <a:cubicBezTo>
                      <a:pt x="5962" y="86545"/>
                      <a:pt x="5983" y="86473"/>
                      <a:pt x="6005" y="86400"/>
                    </a:cubicBezTo>
                    <a:lnTo>
                      <a:pt x="6005" y="86400"/>
                    </a:lnTo>
                    <a:lnTo>
                      <a:pt x="6014" y="86401"/>
                    </a:lnTo>
                    <a:cubicBezTo>
                      <a:pt x="6013" y="86393"/>
                      <a:pt x="6013" y="86386"/>
                      <a:pt x="6012" y="86378"/>
                    </a:cubicBezTo>
                    <a:lnTo>
                      <a:pt x="6012" y="86378"/>
                    </a:lnTo>
                    <a:cubicBezTo>
                      <a:pt x="6373" y="85195"/>
                      <a:pt x="6893" y="84050"/>
                      <a:pt x="7571" y="83032"/>
                    </a:cubicBezTo>
                    <a:cubicBezTo>
                      <a:pt x="8223" y="82091"/>
                      <a:pt x="9744" y="79954"/>
                      <a:pt x="10940" y="79664"/>
                    </a:cubicBezTo>
                    <a:cubicBezTo>
                      <a:pt x="11027" y="79644"/>
                      <a:pt x="11120" y="79635"/>
                      <a:pt x="11218" y="79635"/>
                    </a:cubicBezTo>
                    <a:cubicBezTo>
                      <a:pt x="12575" y="79635"/>
                      <a:pt x="14840" y="81400"/>
                      <a:pt x="16192" y="81873"/>
                    </a:cubicBezTo>
                    <a:cubicBezTo>
                      <a:pt x="18660" y="82771"/>
                      <a:pt x="21282" y="83168"/>
                      <a:pt x="23909" y="83168"/>
                    </a:cubicBezTo>
                    <a:cubicBezTo>
                      <a:pt x="25523" y="83168"/>
                      <a:pt x="27140" y="83018"/>
                      <a:pt x="28724" y="82743"/>
                    </a:cubicBezTo>
                    <a:cubicBezTo>
                      <a:pt x="32745" y="82018"/>
                      <a:pt x="36947" y="80388"/>
                      <a:pt x="39953" y="77563"/>
                    </a:cubicBezTo>
                    <a:cubicBezTo>
                      <a:pt x="42742" y="74955"/>
                      <a:pt x="44300" y="71369"/>
                      <a:pt x="45060" y="67675"/>
                    </a:cubicBezTo>
                    <a:cubicBezTo>
                      <a:pt x="46545" y="60720"/>
                      <a:pt x="46147" y="53222"/>
                      <a:pt x="46545" y="46123"/>
                    </a:cubicBezTo>
                    <a:cubicBezTo>
                      <a:pt x="47016" y="38444"/>
                      <a:pt x="47306" y="30620"/>
                      <a:pt x="46183" y="22941"/>
                    </a:cubicBezTo>
                    <a:cubicBezTo>
                      <a:pt x="45099" y="15320"/>
                      <a:pt x="42395" y="7591"/>
                      <a:pt x="35772" y="3094"/>
                    </a:cubicBezTo>
                    <a:lnTo>
                      <a:pt x="35772" y="3094"/>
                    </a:lnTo>
                    <a:cubicBezTo>
                      <a:pt x="35754" y="3081"/>
                      <a:pt x="35735" y="3068"/>
                      <a:pt x="35715" y="3056"/>
                    </a:cubicBezTo>
                    <a:lnTo>
                      <a:pt x="35715" y="3056"/>
                    </a:lnTo>
                    <a:cubicBezTo>
                      <a:pt x="35715" y="3056"/>
                      <a:pt x="35715" y="3056"/>
                      <a:pt x="35715" y="3056"/>
                    </a:cubicBezTo>
                    <a:cubicBezTo>
                      <a:pt x="35705" y="3049"/>
                      <a:pt x="35695" y="3043"/>
                      <a:pt x="35685" y="3037"/>
                    </a:cubicBezTo>
                    <a:lnTo>
                      <a:pt x="35685" y="3037"/>
                    </a:lnTo>
                    <a:cubicBezTo>
                      <a:pt x="32011" y="765"/>
                      <a:pt x="27255" y="1"/>
                      <a:pt x="2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7067825" y="2175494"/>
                <a:ext cx="115627" cy="174720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11200" extrusionOk="0">
                    <a:moveTo>
                      <a:pt x="5799" y="1"/>
                    </a:moveTo>
                    <a:cubicBezTo>
                      <a:pt x="617" y="1"/>
                      <a:pt x="0" y="6565"/>
                      <a:pt x="277" y="10548"/>
                    </a:cubicBezTo>
                    <a:cubicBezTo>
                      <a:pt x="296" y="10982"/>
                      <a:pt x="649" y="11200"/>
                      <a:pt x="988" y="11200"/>
                    </a:cubicBezTo>
                    <a:cubicBezTo>
                      <a:pt x="1328" y="11200"/>
                      <a:pt x="1654" y="10982"/>
                      <a:pt x="1618" y="10548"/>
                    </a:cubicBezTo>
                    <a:cubicBezTo>
                      <a:pt x="1374" y="7248"/>
                      <a:pt x="1498" y="1350"/>
                      <a:pt x="5948" y="1350"/>
                    </a:cubicBezTo>
                    <a:cubicBezTo>
                      <a:pt x="6138" y="1350"/>
                      <a:pt x="6337" y="1361"/>
                      <a:pt x="6544" y="1384"/>
                    </a:cubicBezTo>
                    <a:cubicBezTo>
                      <a:pt x="6577" y="1388"/>
                      <a:pt x="6608" y="1390"/>
                      <a:pt x="6639" y="1390"/>
                    </a:cubicBezTo>
                    <a:cubicBezTo>
                      <a:pt x="7412" y="1390"/>
                      <a:pt x="7380" y="113"/>
                      <a:pt x="6544" y="43"/>
                    </a:cubicBezTo>
                    <a:cubicBezTo>
                      <a:pt x="6286" y="15"/>
                      <a:pt x="6038" y="1"/>
                      <a:pt x="5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7056890" y="2413487"/>
                <a:ext cx="28267" cy="21481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377" extrusionOk="0">
                    <a:moveTo>
                      <a:pt x="906" y="0"/>
                    </a:moveTo>
                    <a:cubicBezTo>
                      <a:pt x="0" y="0"/>
                      <a:pt x="0" y="1377"/>
                      <a:pt x="906" y="1377"/>
                    </a:cubicBezTo>
                    <a:cubicBezTo>
                      <a:pt x="1812" y="1377"/>
                      <a:pt x="1812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7130350" y="2221326"/>
                <a:ext cx="58172" cy="57689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698" extrusionOk="0">
                    <a:moveTo>
                      <a:pt x="2893" y="0"/>
                    </a:moveTo>
                    <a:cubicBezTo>
                      <a:pt x="2871" y="0"/>
                      <a:pt x="2849" y="1"/>
                      <a:pt x="2825" y="3"/>
                    </a:cubicBezTo>
                    <a:cubicBezTo>
                      <a:pt x="1232" y="112"/>
                      <a:pt x="0" y="1452"/>
                      <a:pt x="0" y="3046"/>
                    </a:cubicBezTo>
                    <a:cubicBezTo>
                      <a:pt x="18" y="3480"/>
                      <a:pt x="362" y="3698"/>
                      <a:pt x="702" y="3698"/>
                    </a:cubicBezTo>
                    <a:cubicBezTo>
                      <a:pt x="1042" y="3698"/>
                      <a:pt x="1377" y="3480"/>
                      <a:pt x="1377" y="3046"/>
                    </a:cubicBezTo>
                    <a:cubicBezTo>
                      <a:pt x="1340" y="2176"/>
                      <a:pt x="1992" y="1452"/>
                      <a:pt x="2825" y="1343"/>
                    </a:cubicBezTo>
                    <a:cubicBezTo>
                      <a:pt x="3673" y="1308"/>
                      <a:pt x="3729" y="0"/>
                      <a:pt x="28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7424753" y="3190570"/>
                <a:ext cx="114364" cy="104504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6699" extrusionOk="0">
                    <a:moveTo>
                      <a:pt x="6503" y="0"/>
                    </a:moveTo>
                    <a:cubicBezTo>
                      <a:pt x="6241" y="0"/>
                      <a:pt x="5998" y="151"/>
                      <a:pt x="5940" y="499"/>
                    </a:cubicBezTo>
                    <a:cubicBezTo>
                      <a:pt x="5541" y="3070"/>
                      <a:pt x="3477" y="5063"/>
                      <a:pt x="869" y="5352"/>
                    </a:cubicBezTo>
                    <a:cubicBezTo>
                      <a:pt x="33" y="5422"/>
                      <a:pt x="1" y="6699"/>
                      <a:pt x="774" y="6699"/>
                    </a:cubicBezTo>
                    <a:cubicBezTo>
                      <a:pt x="804" y="6699"/>
                      <a:pt x="836" y="6697"/>
                      <a:pt x="869" y="6692"/>
                    </a:cubicBezTo>
                    <a:cubicBezTo>
                      <a:pt x="4093" y="6439"/>
                      <a:pt x="6700" y="4012"/>
                      <a:pt x="7244" y="861"/>
                    </a:cubicBezTo>
                    <a:cubicBezTo>
                      <a:pt x="7331" y="339"/>
                      <a:pt x="6896" y="0"/>
                      <a:pt x="6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7437202" y="3162724"/>
                <a:ext cx="56737" cy="6299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038" extrusionOk="0">
                    <a:moveTo>
                      <a:pt x="2805" y="0"/>
                    </a:moveTo>
                    <a:cubicBezTo>
                      <a:pt x="2530" y="0"/>
                      <a:pt x="2250" y="143"/>
                      <a:pt x="2135" y="473"/>
                    </a:cubicBezTo>
                    <a:cubicBezTo>
                      <a:pt x="1773" y="1378"/>
                      <a:pt x="1230" y="2211"/>
                      <a:pt x="506" y="2899"/>
                    </a:cubicBezTo>
                    <a:cubicBezTo>
                      <a:pt x="0" y="3349"/>
                      <a:pt x="474" y="4037"/>
                      <a:pt x="1017" y="4037"/>
                    </a:cubicBezTo>
                    <a:cubicBezTo>
                      <a:pt x="1174" y="4037"/>
                      <a:pt x="1337" y="3980"/>
                      <a:pt x="1483" y="3841"/>
                    </a:cubicBezTo>
                    <a:cubicBezTo>
                      <a:pt x="2353" y="3008"/>
                      <a:pt x="3041" y="1958"/>
                      <a:pt x="3439" y="835"/>
                    </a:cubicBezTo>
                    <a:cubicBezTo>
                      <a:pt x="3636" y="332"/>
                      <a:pt x="3225" y="0"/>
                      <a:pt x="2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" name="Google Shape;625;p30"/>
            <p:cNvSpPr txBox="1"/>
            <p:nvPr/>
          </p:nvSpPr>
          <p:spPr>
            <a:xfrm>
              <a:off x="903295" y="3679600"/>
              <a:ext cx="7866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Kalam"/>
                  <a:ea typeface="Kalam"/>
                  <a:cs typeface="Kalam"/>
                  <a:sym typeface="Kalam"/>
                </a:rPr>
                <a:t>Hello!</a:t>
              </a:r>
              <a:endParaRPr sz="12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626" name="Google Shape;626;p30"/>
          <p:cNvGrpSpPr/>
          <p:nvPr/>
        </p:nvGrpSpPr>
        <p:grpSpPr>
          <a:xfrm>
            <a:off x="6548931" y="4799306"/>
            <a:ext cx="218825" cy="225782"/>
            <a:chOff x="6109266" y="2958701"/>
            <a:chExt cx="158099" cy="163114"/>
          </a:xfrm>
        </p:grpSpPr>
        <p:sp>
          <p:nvSpPr>
            <p:cNvPr id="627" name="Google Shape;627;p3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457956" y="2142331"/>
            <a:ext cx="218825" cy="225782"/>
            <a:chOff x="6109266" y="2958701"/>
            <a:chExt cx="158099" cy="163114"/>
          </a:xfrm>
        </p:grpSpPr>
        <p:sp>
          <p:nvSpPr>
            <p:cNvPr id="631" name="Google Shape;631;p30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30"/>
          <p:cNvSpPr/>
          <p:nvPr/>
        </p:nvSpPr>
        <p:spPr>
          <a:xfrm>
            <a:off x="3205151" y="512596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0"/>
          <p:cNvSpPr/>
          <p:nvPr/>
        </p:nvSpPr>
        <p:spPr>
          <a:xfrm>
            <a:off x="3321351" y="353172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0"/>
          <p:cNvSpPr/>
          <p:nvPr/>
        </p:nvSpPr>
        <p:spPr>
          <a:xfrm>
            <a:off x="8719651" y="2593997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0"/>
          <p:cNvSpPr/>
          <p:nvPr/>
        </p:nvSpPr>
        <p:spPr>
          <a:xfrm rot="5400000">
            <a:off x="1917322" y="4722550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0"/>
          <p:cNvSpPr/>
          <p:nvPr/>
        </p:nvSpPr>
        <p:spPr>
          <a:xfrm rot="5400000">
            <a:off x="2008139" y="4830884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30"/>
          <p:cNvGrpSpPr/>
          <p:nvPr/>
        </p:nvGrpSpPr>
        <p:grpSpPr>
          <a:xfrm rot="-7452294">
            <a:off x="165371" y="338489"/>
            <a:ext cx="902583" cy="456828"/>
            <a:chOff x="6348021" y="1029754"/>
            <a:chExt cx="2339285" cy="1183990"/>
          </a:xfrm>
        </p:grpSpPr>
        <p:sp>
          <p:nvSpPr>
            <p:cNvPr id="640" name="Google Shape;640;p30"/>
            <p:cNvSpPr/>
            <p:nvPr/>
          </p:nvSpPr>
          <p:spPr>
            <a:xfrm>
              <a:off x="8350757" y="1080312"/>
              <a:ext cx="336535" cy="522691"/>
            </a:xfrm>
            <a:custGeom>
              <a:avLst/>
              <a:gdLst/>
              <a:ahLst/>
              <a:cxnLst/>
              <a:rect l="l" t="t" r="r" b="b"/>
              <a:pathLst>
                <a:path w="2576" h="4001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" y="634"/>
                    <a:pt x="1110" y="3328"/>
                    <a:pt x="1783" y="4001"/>
                  </a:cubicBezTo>
                  <a:cubicBezTo>
                    <a:pt x="2575" y="3169"/>
                    <a:pt x="1427" y="436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6498128" y="2079046"/>
              <a:ext cx="77732" cy="31092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595" y="0"/>
                  </a:moveTo>
                  <a:lnTo>
                    <a:pt x="40" y="40"/>
                  </a:lnTo>
                  <a:cubicBezTo>
                    <a:pt x="0" y="40"/>
                    <a:pt x="0" y="80"/>
                    <a:pt x="0" y="80"/>
                  </a:cubicBezTo>
                  <a:lnTo>
                    <a:pt x="555" y="238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F41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441169" y="2001708"/>
              <a:ext cx="134692" cy="30831"/>
            </a:xfrm>
            <a:custGeom>
              <a:avLst/>
              <a:gdLst/>
              <a:ahLst/>
              <a:cxnLst/>
              <a:rect l="l" t="t" r="r" b="b"/>
              <a:pathLst>
                <a:path w="1031" h="236" extrusionOk="0">
                  <a:moveTo>
                    <a:pt x="454" y="0"/>
                  </a:moveTo>
                  <a:cubicBezTo>
                    <a:pt x="297" y="0"/>
                    <a:pt x="141" y="51"/>
                    <a:pt x="1" y="157"/>
                  </a:cubicBezTo>
                  <a:lnTo>
                    <a:pt x="1031" y="236"/>
                  </a:lnTo>
                  <a:cubicBezTo>
                    <a:pt x="854" y="81"/>
                    <a:pt x="653" y="0"/>
                    <a:pt x="454" y="0"/>
                  </a:cubicBezTo>
                  <a:close/>
                </a:path>
              </a:pathLst>
            </a:custGeom>
            <a:solidFill>
              <a:srgbClr val="F41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7967846" y="1080312"/>
              <a:ext cx="559019" cy="667701"/>
            </a:xfrm>
            <a:custGeom>
              <a:avLst/>
              <a:gdLst/>
              <a:ahLst/>
              <a:cxnLst/>
              <a:rect l="l" t="t" r="r" b="b"/>
              <a:pathLst>
                <a:path w="4279" h="5111" extrusionOk="0">
                  <a:moveTo>
                    <a:pt x="2139" y="990"/>
                  </a:moveTo>
                  <a:cubicBezTo>
                    <a:pt x="2298" y="1228"/>
                    <a:pt x="2258" y="1505"/>
                    <a:pt x="2100" y="1545"/>
                  </a:cubicBezTo>
                  <a:cubicBezTo>
                    <a:pt x="2057" y="1556"/>
                    <a:pt x="2018" y="1561"/>
                    <a:pt x="1980" y="1561"/>
                  </a:cubicBezTo>
                  <a:cubicBezTo>
                    <a:pt x="1878" y="1561"/>
                    <a:pt x="1791" y="1524"/>
                    <a:pt x="1704" y="1466"/>
                  </a:cubicBezTo>
                  <a:cubicBezTo>
                    <a:pt x="1624" y="1268"/>
                    <a:pt x="1664" y="1109"/>
                    <a:pt x="1823" y="990"/>
                  </a:cubicBezTo>
                  <a:close/>
                  <a:moveTo>
                    <a:pt x="980" y="1717"/>
                  </a:moveTo>
                  <a:cubicBezTo>
                    <a:pt x="1050" y="1717"/>
                    <a:pt x="1119" y="1736"/>
                    <a:pt x="1189" y="1783"/>
                  </a:cubicBezTo>
                  <a:cubicBezTo>
                    <a:pt x="1228" y="1862"/>
                    <a:pt x="1189" y="2020"/>
                    <a:pt x="1189" y="2218"/>
                  </a:cubicBezTo>
                  <a:cubicBezTo>
                    <a:pt x="991" y="2179"/>
                    <a:pt x="832" y="2139"/>
                    <a:pt x="793" y="2060"/>
                  </a:cubicBezTo>
                  <a:cubicBezTo>
                    <a:pt x="713" y="1981"/>
                    <a:pt x="793" y="1783"/>
                    <a:pt x="832" y="1743"/>
                  </a:cubicBezTo>
                  <a:cubicBezTo>
                    <a:pt x="881" y="1727"/>
                    <a:pt x="931" y="1717"/>
                    <a:pt x="980" y="1717"/>
                  </a:cubicBezTo>
                  <a:close/>
                  <a:moveTo>
                    <a:pt x="2035" y="2320"/>
                  </a:moveTo>
                  <a:cubicBezTo>
                    <a:pt x="2109" y="2320"/>
                    <a:pt x="2205" y="2337"/>
                    <a:pt x="2337" y="2337"/>
                  </a:cubicBezTo>
                  <a:cubicBezTo>
                    <a:pt x="2298" y="2575"/>
                    <a:pt x="2258" y="2694"/>
                    <a:pt x="2179" y="2733"/>
                  </a:cubicBezTo>
                  <a:cubicBezTo>
                    <a:pt x="2100" y="2733"/>
                    <a:pt x="1981" y="2694"/>
                    <a:pt x="1862" y="2654"/>
                  </a:cubicBezTo>
                  <a:cubicBezTo>
                    <a:pt x="1862" y="2575"/>
                    <a:pt x="1862" y="2377"/>
                    <a:pt x="1941" y="2337"/>
                  </a:cubicBezTo>
                  <a:cubicBezTo>
                    <a:pt x="1968" y="2324"/>
                    <a:pt x="1999" y="2320"/>
                    <a:pt x="2035" y="2320"/>
                  </a:cubicBezTo>
                  <a:close/>
                  <a:moveTo>
                    <a:pt x="2654" y="0"/>
                  </a:moveTo>
                  <a:lnTo>
                    <a:pt x="1664" y="396"/>
                  </a:lnTo>
                  <a:lnTo>
                    <a:pt x="396" y="911"/>
                  </a:lnTo>
                  <a:cubicBezTo>
                    <a:pt x="0" y="1070"/>
                    <a:pt x="0" y="1070"/>
                    <a:pt x="80" y="1466"/>
                  </a:cubicBezTo>
                  <a:cubicBezTo>
                    <a:pt x="159" y="1703"/>
                    <a:pt x="238" y="1981"/>
                    <a:pt x="317" y="2218"/>
                  </a:cubicBezTo>
                  <a:cubicBezTo>
                    <a:pt x="396" y="2496"/>
                    <a:pt x="476" y="2733"/>
                    <a:pt x="555" y="2971"/>
                  </a:cubicBezTo>
                  <a:cubicBezTo>
                    <a:pt x="832" y="3644"/>
                    <a:pt x="1110" y="4278"/>
                    <a:pt x="1387" y="4952"/>
                  </a:cubicBezTo>
                  <a:cubicBezTo>
                    <a:pt x="1440" y="5057"/>
                    <a:pt x="1510" y="5110"/>
                    <a:pt x="1598" y="5110"/>
                  </a:cubicBezTo>
                  <a:cubicBezTo>
                    <a:pt x="1642" y="5110"/>
                    <a:pt x="1690" y="5097"/>
                    <a:pt x="1743" y="5070"/>
                  </a:cubicBezTo>
                  <a:cubicBezTo>
                    <a:pt x="2100" y="4952"/>
                    <a:pt x="2496" y="4833"/>
                    <a:pt x="2852" y="4714"/>
                  </a:cubicBezTo>
                  <a:lnTo>
                    <a:pt x="4278" y="4239"/>
                  </a:lnTo>
                  <a:cubicBezTo>
                    <a:pt x="4041" y="3763"/>
                    <a:pt x="3764" y="3328"/>
                    <a:pt x="3565" y="2892"/>
                  </a:cubicBezTo>
                  <a:cubicBezTo>
                    <a:pt x="3051" y="1981"/>
                    <a:pt x="2734" y="1030"/>
                    <a:pt x="2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6348021" y="1029754"/>
              <a:ext cx="2339285" cy="1183990"/>
            </a:xfrm>
            <a:custGeom>
              <a:avLst/>
              <a:gdLst/>
              <a:ahLst/>
              <a:cxnLst/>
              <a:rect l="l" t="t" r="r" b="b"/>
              <a:pathLst>
                <a:path w="17906" h="9063" extrusionOk="0">
                  <a:moveTo>
                    <a:pt x="15450" y="387"/>
                  </a:moveTo>
                  <a:cubicBezTo>
                    <a:pt x="16757" y="823"/>
                    <a:pt x="17905" y="3556"/>
                    <a:pt x="17113" y="4388"/>
                  </a:cubicBezTo>
                  <a:cubicBezTo>
                    <a:pt x="16440" y="3754"/>
                    <a:pt x="15331" y="1021"/>
                    <a:pt x="15450" y="387"/>
                  </a:cubicBezTo>
                  <a:close/>
                  <a:moveTo>
                    <a:pt x="9785" y="2328"/>
                  </a:moveTo>
                  <a:cubicBezTo>
                    <a:pt x="9864" y="2764"/>
                    <a:pt x="9904" y="3160"/>
                    <a:pt x="9983" y="3596"/>
                  </a:cubicBezTo>
                  <a:lnTo>
                    <a:pt x="4041" y="5299"/>
                  </a:lnTo>
                  <a:cubicBezTo>
                    <a:pt x="4041" y="4863"/>
                    <a:pt x="3764" y="4744"/>
                    <a:pt x="3407" y="4626"/>
                  </a:cubicBezTo>
                  <a:lnTo>
                    <a:pt x="9785" y="2328"/>
                  </a:lnTo>
                  <a:close/>
                  <a:moveTo>
                    <a:pt x="15053" y="387"/>
                  </a:moveTo>
                  <a:cubicBezTo>
                    <a:pt x="15133" y="1377"/>
                    <a:pt x="15450" y="2368"/>
                    <a:pt x="15964" y="3239"/>
                  </a:cubicBezTo>
                  <a:cubicBezTo>
                    <a:pt x="16163" y="3675"/>
                    <a:pt x="16440" y="4111"/>
                    <a:pt x="16677" y="4626"/>
                  </a:cubicBezTo>
                  <a:lnTo>
                    <a:pt x="15251" y="5061"/>
                  </a:lnTo>
                  <a:cubicBezTo>
                    <a:pt x="14895" y="5220"/>
                    <a:pt x="14499" y="5339"/>
                    <a:pt x="14142" y="5457"/>
                  </a:cubicBezTo>
                  <a:cubicBezTo>
                    <a:pt x="14089" y="5471"/>
                    <a:pt x="14041" y="5479"/>
                    <a:pt x="13997" y="5479"/>
                  </a:cubicBezTo>
                  <a:cubicBezTo>
                    <a:pt x="13909" y="5479"/>
                    <a:pt x="13839" y="5444"/>
                    <a:pt x="13786" y="5339"/>
                  </a:cubicBezTo>
                  <a:cubicBezTo>
                    <a:pt x="13509" y="4665"/>
                    <a:pt x="13231" y="3992"/>
                    <a:pt x="12954" y="3318"/>
                  </a:cubicBezTo>
                  <a:cubicBezTo>
                    <a:pt x="12875" y="3081"/>
                    <a:pt x="12795" y="2843"/>
                    <a:pt x="12716" y="2605"/>
                  </a:cubicBezTo>
                  <a:cubicBezTo>
                    <a:pt x="12637" y="2368"/>
                    <a:pt x="12558" y="2090"/>
                    <a:pt x="12479" y="1813"/>
                  </a:cubicBezTo>
                  <a:cubicBezTo>
                    <a:pt x="12399" y="1417"/>
                    <a:pt x="12399" y="1417"/>
                    <a:pt x="12795" y="1259"/>
                  </a:cubicBezTo>
                  <a:lnTo>
                    <a:pt x="14063" y="783"/>
                  </a:lnTo>
                  <a:lnTo>
                    <a:pt x="15053" y="387"/>
                  </a:lnTo>
                  <a:close/>
                  <a:moveTo>
                    <a:pt x="12003" y="1536"/>
                  </a:moveTo>
                  <a:cubicBezTo>
                    <a:pt x="12201" y="2249"/>
                    <a:pt x="12399" y="2962"/>
                    <a:pt x="12637" y="3635"/>
                  </a:cubicBezTo>
                  <a:cubicBezTo>
                    <a:pt x="12875" y="4309"/>
                    <a:pt x="13152" y="4982"/>
                    <a:pt x="13469" y="5695"/>
                  </a:cubicBezTo>
                  <a:lnTo>
                    <a:pt x="12875" y="5933"/>
                  </a:lnTo>
                  <a:cubicBezTo>
                    <a:pt x="12162" y="4586"/>
                    <a:pt x="11409" y="3318"/>
                    <a:pt x="11211" y="1813"/>
                  </a:cubicBezTo>
                  <a:lnTo>
                    <a:pt x="12003" y="1536"/>
                  </a:lnTo>
                  <a:close/>
                  <a:moveTo>
                    <a:pt x="10141" y="3952"/>
                  </a:moveTo>
                  <a:lnTo>
                    <a:pt x="10617" y="5101"/>
                  </a:lnTo>
                  <a:lnTo>
                    <a:pt x="4635" y="6844"/>
                  </a:lnTo>
                  <a:cubicBezTo>
                    <a:pt x="4635" y="6606"/>
                    <a:pt x="4675" y="6369"/>
                    <a:pt x="4556" y="6170"/>
                  </a:cubicBezTo>
                  <a:cubicBezTo>
                    <a:pt x="4437" y="5933"/>
                    <a:pt x="4120" y="5893"/>
                    <a:pt x="3922" y="5774"/>
                  </a:cubicBezTo>
                  <a:lnTo>
                    <a:pt x="10141" y="3952"/>
                  </a:lnTo>
                  <a:close/>
                  <a:moveTo>
                    <a:pt x="10775" y="5497"/>
                  </a:moveTo>
                  <a:cubicBezTo>
                    <a:pt x="10815" y="5576"/>
                    <a:pt x="10894" y="5735"/>
                    <a:pt x="10973" y="5933"/>
                  </a:cubicBezTo>
                  <a:cubicBezTo>
                    <a:pt x="11053" y="6091"/>
                    <a:pt x="11171" y="6250"/>
                    <a:pt x="11251" y="6408"/>
                  </a:cubicBezTo>
                  <a:cubicBezTo>
                    <a:pt x="9072" y="7200"/>
                    <a:pt x="6893" y="7834"/>
                    <a:pt x="4675" y="8349"/>
                  </a:cubicBezTo>
                  <a:lnTo>
                    <a:pt x="4635" y="8349"/>
                  </a:lnTo>
                  <a:cubicBezTo>
                    <a:pt x="4873" y="7913"/>
                    <a:pt x="4873" y="7874"/>
                    <a:pt x="4556" y="7359"/>
                  </a:cubicBezTo>
                  <a:lnTo>
                    <a:pt x="10775" y="5497"/>
                  </a:lnTo>
                  <a:close/>
                  <a:moveTo>
                    <a:pt x="3172" y="5020"/>
                  </a:moveTo>
                  <a:cubicBezTo>
                    <a:pt x="3269" y="5020"/>
                    <a:pt x="3363" y="5033"/>
                    <a:pt x="3447" y="5061"/>
                  </a:cubicBezTo>
                  <a:cubicBezTo>
                    <a:pt x="3685" y="5141"/>
                    <a:pt x="3685" y="5259"/>
                    <a:pt x="3605" y="5418"/>
                  </a:cubicBezTo>
                  <a:cubicBezTo>
                    <a:pt x="3487" y="5576"/>
                    <a:pt x="3407" y="5656"/>
                    <a:pt x="3328" y="5735"/>
                  </a:cubicBezTo>
                  <a:cubicBezTo>
                    <a:pt x="3170" y="5972"/>
                    <a:pt x="3209" y="6091"/>
                    <a:pt x="3487" y="6131"/>
                  </a:cubicBezTo>
                  <a:cubicBezTo>
                    <a:pt x="3685" y="6170"/>
                    <a:pt x="3843" y="6170"/>
                    <a:pt x="4041" y="6210"/>
                  </a:cubicBezTo>
                  <a:cubicBezTo>
                    <a:pt x="4279" y="6289"/>
                    <a:pt x="4358" y="6448"/>
                    <a:pt x="4160" y="6646"/>
                  </a:cubicBezTo>
                  <a:cubicBezTo>
                    <a:pt x="4002" y="6844"/>
                    <a:pt x="3804" y="6923"/>
                    <a:pt x="3685" y="7082"/>
                  </a:cubicBezTo>
                  <a:cubicBezTo>
                    <a:pt x="3605" y="7161"/>
                    <a:pt x="3526" y="7280"/>
                    <a:pt x="3487" y="7398"/>
                  </a:cubicBezTo>
                  <a:cubicBezTo>
                    <a:pt x="3605" y="7478"/>
                    <a:pt x="3685" y="7517"/>
                    <a:pt x="3804" y="7557"/>
                  </a:cubicBezTo>
                  <a:cubicBezTo>
                    <a:pt x="3962" y="7597"/>
                    <a:pt x="4081" y="7597"/>
                    <a:pt x="4239" y="7636"/>
                  </a:cubicBezTo>
                  <a:cubicBezTo>
                    <a:pt x="4477" y="7715"/>
                    <a:pt x="4517" y="7953"/>
                    <a:pt x="4318" y="8112"/>
                  </a:cubicBezTo>
                  <a:cubicBezTo>
                    <a:pt x="4031" y="8431"/>
                    <a:pt x="3616" y="8621"/>
                    <a:pt x="3196" y="8621"/>
                  </a:cubicBezTo>
                  <a:cubicBezTo>
                    <a:pt x="3094" y="8621"/>
                    <a:pt x="2993" y="8610"/>
                    <a:pt x="2892" y="8587"/>
                  </a:cubicBezTo>
                  <a:lnTo>
                    <a:pt x="2140" y="8389"/>
                  </a:lnTo>
                  <a:cubicBezTo>
                    <a:pt x="2298" y="7636"/>
                    <a:pt x="2021" y="7002"/>
                    <a:pt x="1704" y="6369"/>
                  </a:cubicBezTo>
                  <a:cubicBezTo>
                    <a:pt x="1664" y="6289"/>
                    <a:pt x="1664" y="6170"/>
                    <a:pt x="1704" y="6052"/>
                  </a:cubicBezTo>
                  <a:cubicBezTo>
                    <a:pt x="1863" y="5774"/>
                    <a:pt x="2021" y="5497"/>
                    <a:pt x="2179" y="5259"/>
                  </a:cubicBezTo>
                  <a:cubicBezTo>
                    <a:pt x="2338" y="5220"/>
                    <a:pt x="2496" y="5180"/>
                    <a:pt x="2655" y="5141"/>
                  </a:cubicBezTo>
                  <a:cubicBezTo>
                    <a:pt x="2808" y="5064"/>
                    <a:pt x="2995" y="5020"/>
                    <a:pt x="3172" y="5020"/>
                  </a:cubicBezTo>
                  <a:close/>
                  <a:moveTo>
                    <a:pt x="15281" y="0"/>
                  </a:moveTo>
                  <a:cubicBezTo>
                    <a:pt x="15071" y="0"/>
                    <a:pt x="14859" y="49"/>
                    <a:pt x="14657" y="149"/>
                  </a:cubicBezTo>
                  <a:cubicBezTo>
                    <a:pt x="12518" y="942"/>
                    <a:pt x="10340" y="1655"/>
                    <a:pt x="8200" y="2407"/>
                  </a:cubicBezTo>
                  <a:cubicBezTo>
                    <a:pt x="6299" y="3081"/>
                    <a:pt x="4358" y="3794"/>
                    <a:pt x="2417" y="4507"/>
                  </a:cubicBezTo>
                  <a:cubicBezTo>
                    <a:pt x="2219" y="4586"/>
                    <a:pt x="2021" y="4705"/>
                    <a:pt x="1863" y="4903"/>
                  </a:cubicBezTo>
                  <a:cubicBezTo>
                    <a:pt x="1387" y="5616"/>
                    <a:pt x="951" y="6369"/>
                    <a:pt x="476" y="7121"/>
                  </a:cubicBezTo>
                  <a:cubicBezTo>
                    <a:pt x="397" y="7280"/>
                    <a:pt x="278" y="7398"/>
                    <a:pt x="199" y="7557"/>
                  </a:cubicBezTo>
                  <a:cubicBezTo>
                    <a:pt x="1" y="7953"/>
                    <a:pt x="80" y="8230"/>
                    <a:pt x="516" y="8349"/>
                  </a:cubicBezTo>
                  <a:cubicBezTo>
                    <a:pt x="1149" y="8547"/>
                    <a:pt x="1823" y="8745"/>
                    <a:pt x="2457" y="8904"/>
                  </a:cubicBezTo>
                  <a:cubicBezTo>
                    <a:pt x="2774" y="9023"/>
                    <a:pt x="3130" y="9062"/>
                    <a:pt x="3447" y="9062"/>
                  </a:cubicBezTo>
                  <a:cubicBezTo>
                    <a:pt x="3883" y="9023"/>
                    <a:pt x="4318" y="8904"/>
                    <a:pt x="4715" y="8785"/>
                  </a:cubicBezTo>
                  <a:cubicBezTo>
                    <a:pt x="6695" y="8230"/>
                    <a:pt x="8715" y="7676"/>
                    <a:pt x="10696" y="7082"/>
                  </a:cubicBezTo>
                  <a:cubicBezTo>
                    <a:pt x="12439" y="6567"/>
                    <a:pt x="14182" y="5933"/>
                    <a:pt x="15885" y="5339"/>
                  </a:cubicBezTo>
                  <a:cubicBezTo>
                    <a:pt x="16361" y="5180"/>
                    <a:pt x="16836" y="4982"/>
                    <a:pt x="17311" y="4824"/>
                  </a:cubicBezTo>
                  <a:cubicBezTo>
                    <a:pt x="17628" y="4586"/>
                    <a:pt x="17826" y="4190"/>
                    <a:pt x="17787" y="3794"/>
                  </a:cubicBezTo>
                  <a:cubicBezTo>
                    <a:pt x="17826" y="2487"/>
                    <a:pt x="17311" y="1219"/>
                    <a:pt x="16321" y="427"/>
                  </a:cubicBezTo>
                  <a:cubicBezTo>
                    <a:pt x="16018" y="149"/>
                    <a:pt x="15651" y="0"/>
                    <a:pt x="15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8211101" y="1383394"/>
              <a:ext cx="62186" cy="54085"/>
            </a:xfrm>
            <a:custGeom>
              <a:avLst/>
              <a:gdLst/>
              <a:ahLst/>
              <a:cxnLst/>
              <a:rect l="l" t="t" r="r" b="b"/>
              <a:pathLst>
                <a:path w="476" h="414" extrusionOk="0">
                  <a:moveTo>
                    <a:pt x="160" y="1"/>
                  </a:moveTo>
                  <a:cubicBezTo>
                    <a:pt x="129" y="1"/>
                    <a:pt x="103" y="6"/>
                    <a:pt x="79" y="17"/>
                  </a:cubicBezTo>
                  <a:cubicBezTo>
                    <a:pt x="0" y="96"/>
                    <a:pt x="0" y="255"/>
                    <a:pt x="0" y="334"/>
                  </a:cubicBezTo>
                  <a:cubicBezTo>
                    <a:pt x="119" y="334"/>
                    <a:pt x="238" y="413"/>
                    <a:pt x="317" y="413"/>
                  </a:cubicBezTo>
                  <a:cubicBezTo>
                    <a:pt x="436" y="374"/>
                    <a:pt x="436" y="215"/>
                    <a:pt x="475" y="57"/>
                  </a:cubicBezTo>
                  <a:cubicBezTo>
                    <a:pt x="335" y="29"/>
                    <a:pt x="235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8180008" y="1210951"/>
              <a:ext cx="88053" cy="78515"/>
            </a:xfrm>
            <a:custGeom>
              <a:avLst/>
              <a:gdLst/>
              <a:ahLst/>
              <a:cxnLst/>
              <a:rect l="l" t="t" r="r" b="b"/>
              <a:pathLst>
                <a:path w="674" h="601" extrusionOk="0">
                  <a:moveTo>
                    <a:pt x="397" y="0"/>
                  </a:moveTo>
                  <a:cubicBezTo>
                    <a:pt x="357" y="0"/>
                    <a:pt x="317" y="10"/>
                    <a:pt x="278" y="30"/>
                  </a:cubicBezTo>
                  <a:lnTo>
                    <a:pt x="238" y="30"/>
                  </a:lnTo>
                  <a:cubicBezTo>
                    <a:pt x="80" y="109"/>
                    <a:pt x="0" y="307"/>
                    <a:pt x="80" y="466"/>
                  </a:cubicBezTo>
                  <a:cubicBezTo>
                    <a:pt x="80" y="466"/>
                    <a:pt x="80" y="505"/>
                    <a:pt x="80" y="505"/>
                  </a:cubicBezTo>
                  <a:cubicBezTo>
                    <a:pt x="167" y="563"/>
                    <a:pt x="275" y="600"/>
                    <a:pt x="373" y="600"/>
                  </a:cubicBezTo>
                  <a:cubicBezTo>
                    <a:pt x="409" y="600"/>
                    <a:pt x="444" y="595"/>
                    <a:pt x="476" y="585"/>
                  </a:cubicBezTo>
                  <a:cubicBezTo>
                    <a:pt x="634" y="505"/>
                    <a:pt x="674" y="268"/>
                    <a:pt x="515" y="30"/>
                  </a:cubicBezTo>
                  <a:cubicBezTo>
                    <a:pt x="476" y="10"/>
                    <a:pt x="436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8060994" y="1304619"/>
              <a:ext cx="67412" cy="65581"/>
            </a:xfrm>
            <a:custGeom>
              <a:avLst/>
              <a:gdLst/>
              <a:ahLst/>
              <a:cxnLst/>
              <a:rect l="l" t="t" r="r" b="b"/>
              <a:pathLst>
                <a:path w="516" h="502" extrusionOk="0">
                  <a:moveTo>
                    <a:pt x="267" y="0"/>
                  </a:moveTo>
                  <a:cubicBezTo>
                    <a:pt x="218" y="0"/>
                    <a:pt x="168" y="10"/>
                    <a:pt x="119" y="26"/>
                  </a:cubicBezTo>
                  <a:cubicBezTo>
                    <a:pt x="40" y="26"/>
                    <a:pt x="0" y="264"/>
                    <a:pt x="80" y="343"/>
                  </a:cubicBezTo>
                  <a:cubicBezTo>
                    <a:pt x="119" y="422"/>
                    <a:pt x="278" y="462"/>
                    <a:pt x="476" y="501"/>
                  </a:cubicBezTo>
                  <a:cubicBezTo>
                    <a:pt x="476" y="303"/>
                    <a:pt x="515" y="145"/>
                    <a:pt x="476" y="66"/>
                  </a:cubicBezTo>
                  <a:cubicBezTo>
                    <a:pt x="406" y="1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0"/>
          <p:cNvGrpSpPr/>
          <p:nvPr/>
        </p:nvGrpSpPr>
        <p:grpSpPr>
          <a:xfrm rot="-4027657">
            <a:off x="4921667" y="4036005"/>
            <a:ext cx="601607" cy="955959"/>
            <a:chOff x="6712570" y="2317359"/>
            <a:chExt cx="1863208" cy="2960654"/>
          </a:xfrm>
        </p:grpSpPr>
        <p:sp>
          <p:nvSpPr>
            <p:cNvPr id="649" name="Google Shape;649;p30"/>
            <p:cNvSpPr/>
            <p:nvPr/>
          </p:nvSpPr>
          <p:spPr>
            <a:xfrm>
              <a:off x="7420292" y="3361133"/>
              <a:ext cx="356355" cy="144514"/>
            </a:xfrm>
            <a:custGeom>
              <a:avLst/>
              <a:gdLst/>
              <a:ahLst/>
              <a:cxnLst/>
              <a:rect l="l" t="t" r="r" b="b"/>
              <a:pathLst>
                <a:path w="2932" h="1189" extrusionOk="0">
                  <a:moveTo>
                    <a:pt x="357" y="0"/>
                  </a:moveTo>
                  <a:cubicBezTo>
                    <a:pt x="277" y="0"/>
                    <a:pt x="119" y="79"/>
                    <a:pt x="0" y="159"/>
                  </a:cubicBezTo>
                  <a:cubicBezTo>
                    <a:pt x="79" y="238"/>
                    <a:pt x="119" y="357"/>
                    <a:pt x="198" y="396"/>
                  </a:cubicBezTo>
                  <a:cubicBezTo>
                    <a:pt x="515" y="634"/>
                    <a:pt x="911" y="792"/>
                    <a:pt x="1268" y="990"/>
                  </a:cubicBezTo>
                  <a:cubicBezTo>
                    <a:pt x="1624" y="1149"/>
                    <a:pt x="2060" y="1189"/>
                    <a:pt x="2496" y="1189"/>
                  </a:cubicBezTo>
                  <a:cubicBezTo>
                    <a:pt x="2614" y="1149"/>
                    <a:pt x="2773" y="1149"/>
                    <a:pt x="2931" y="1149"/>
                  </a:cubicBezTo>
                  <a:cubicBezTo>
                    <a:pt x="2931" y="1070"/>
                    <a:pt x="2931" y="1030"/>
                    <a:pt x="2931" y="990"/>
                  </a:cubicBezTo>
                  <a:cubicBezTo>
                    <a:pt x="2852" y="911"/>
                    <a:pt x="2773" y="872"/>
                    <a:pt x="2654" y="832"/>
                  </a:cubicBezTo>
                  <a:cubicBezTo>
                    <a:pt x="2179" y="634"/>
                    <a:pt x="1703" y="436"/>
                    <a:pt x="1228" y="238"/>
                  </a:cubicBezTo>
                  <a:cubicBezTo>
                    <a:pt x="951" y="119"/>
                    <a:pt x="673" y="4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8036496" y="2376913"/>
              <a:ext cx="476801" cy="965169"/>
            </a:xfrm>
            <a:custGeom>
              <a:avLst/>
              <a:gdLst/>
              <a:ahLst/>
              <a:cxnLst/>
              <a:rect l="l" t="t" r="r" b="b"/>
              <a:pathLst>
                <a:path w="3923" h="7941" extrusionOk="0">
                  <a:moveTo>
                    <a:pt x="1823" y="1126"/>
                  </a:moveTo>
                  <a:cubicBezTo>
                    <a:pt x="1823" y="1245"/>
                    <a:pt x="1823" y="1324"/>
                    <a:pt x="1823" y="1364"/>
                  </a:cubicBezTo>
                  <a:cubicBezTo>
                    <a:pt x="1783" y="1443"/>
                    <a:pt x="1704" y="1443"/>
                    <a:pt x="1664" y="1483"/>
                  </a:cubicBezTo>
                  <a:cubicBezTo>
                    <a:pt x="1308" y="1641"/>
                    <a:pt x="1268" y="2117"/>
                    <a:pt x="1545" y="2354"/>
                  </a:cubicBezTo>
                  <a:cubicBezTo>
                    <a:pt x="1981" y="2790"/>
                    <a:pt x="2219" y="3384"/>
                    <a:pt x="2140" y="4018"/>
                  </a:cubicBezTo>
                  <a:cubicBezTo>
                    <a:pt x="2100" y="4216"/>
                    <a:pt x="2021" y="4414"/>
                    <a:pt x="1902" y="4573"/>
                  </a:cubicBezTo>
                  <a:cubicBezTo>
                    <a:pt x="1862" y="4652"/>
                    <a:pt x="1704" y="4612"/>
                    <a:pt x="1625" y="4652"/>
                  </a:cubicBezTo>
                  <a:lnTo>
                    <a:pt x="1625" y="4573"/>
                  </a:lnTo>
                  <a:cubicBezTo>
                    <a:pt x="1585" y="4533"/>
                    <a:pt x="1585" y="4454"/>
                    <a:pt x="1625" y="4414"/>
                  </a:cubicBezTo>
                  <a:cubicBezTo>
                    <a:pt x="1862" y="3780"/>
                    <a:pt x="1704" y="3028"/>
                    <a:pt x="1228" y="2552"/>
                  </a:cubicBezTo>
                  <a:cubicBezTo>
                    <a:pt x="951" y="2275"/>
                    <a:pt x="912" y="1839"/>
                    <a:pt x="1149" y="1523"/>
                  </a:cubicBezTo>
                  <a:cubicBezTo>
                    <a:pt x="1228" y="1404"/>
                    <a:pt x="1308" y="1324"/>
                    <a:pt x="1387" y="1285"/>
                  </a:cubicBezTo>
                  <a:cubicBezTo>
                    <a:pt x="1545" y="1206"/>
                    <a:pt x="1664" y="1166"/>
                    <a:pt x="1823" y="1126"/>
                  </a:cubicBezTo>
                  <a:close/>
                  <a:moveTo>
                    <a:pt x="1962" y="1"/>
                  </a:moveTo>
                  <a:cubicBezTo>
                    <a:pt x="1852" y="1"/>
                    <a:pt x="1748" y="29"/>
                    <a:pt x="1664" y="57"/>
                  </a:cubicBezTo>
                  <a:cubicBezTo>
                    <a:pt x="1545" y="96"/>
                    <a:pt x="1466" y="176"/>
                    <a:pt x="1426" y="295"/>
                  </a:cubicBezTo>
                  <a:cubicBezTo>
                    <a:pt x="1189" y="611"/>
                    <a:pt x="951" y="928"/>
                    <a:pt x="753" y="1245"/>
                  </a:cubicBezTo>
                  <a:cubicBezTo>
                    <a:pt x="515" y="1483"/>
                    <a:pt x="357" y="1760"/>
                    <a:pt x="199" y="2077"/>
                  </a:cubicBezTo>
                  <a:cubicBezTo>
                    <a:pt x="119" y="2354"/>
                    <a:pt x="0" y="2711"/>
                    <a:pt x="357" y="2988"/>
                  </a:cubicBezTo>
                  <a:cubicBezTo>
                    <a:pt x="476" y="3107"/>
                    <a:pt x="515" y="3384"/>
                    <a:pt x="674" y="3543"/>
                  </a:cubicBezTo>
                  <a:cubicBezTo>
                    <a:pt x="872" y="3780"/>
                    <a:pt x="991" y="4097"/>
                    <a:pt x="1070" y="4375"/>
                  </a:cubicBezTo>
                  <a:cubicBezTo>
                    <a:pt x="1110" y="4810"/>
                    <a:pt x="1030" y="5206"/>
                    <a:pt x="793" y="5563"/>
                  </a:cubicBezTo>
                  <a:cubicBezTo>
                    <a:pt x="674" y="5801"/>
                    <a:pt x="476" y="6038"/>
                    <a:pt x="317" y="6316"/>
                  </a:cubicBezTo>
                  <a:cubicBezTo>
                    <a:pt x="159" y="6553"/>
                    <a:pt x="159" y="6831"/>
                    <a:pt x="317" y="7068"/>
                  </a:cubicBezTo>
                  <a:cubicBezTo>
                    <a:pt x="595" y="7544"/>
                    <a:pt x="1070" y="7861"/>
                    <a:pt x="1664" y="7900"/>
                  </a:cubicBezTo>
                  <a:cubicBezTo>
                    <a:pt x="1746" y="7927"/>
                    <a:pt x="1828" y="7940"/>
                    <a:pt x="1908" y="7940"/>
                  </a:cubicBezTo>
                  <a:cubicBezTo>
                    <a:pt x="2178" y="7940"/>
                    <a:pt x="2432" y="7797"/>
                    <a:pt x="2615" y="7583"/>
                  </a:cubicBezTo>
                  <a:cubicBezTo>
                    <a:pt x="2813" y="7227"/>
                    <a:pt x="2694" y="6949"/>
                    <a:pt x="2496" y="6633"/>
                  </a:cubicBezTo>
                  <a:cubicBezTo>
                    <a:pt x="2100" y="6236"/>
                    <a:pt x="2100" y="5563"/>
                    <a:pt x="2496" y="5167"/>
                  </a:cubicBezTo>
                  <a:lnTo>
                    <a:pt x="3209" y="4097"/>
                  </a:lnTo>
                  <a:cubicBezTo>
                    <a:pt x="3922" y="3028"/>
                    <a:pt x="3764" y="2037"/>
                    <a:pt x="2773" y="1602"/>
                  </a:cubicBezTo>
                  <a:cubicBezTo>
                    <a:pt x="2496" y="1483"/>
                    <a:pt x="2298" y="1285"/>
                    <a:pt x="2219" y="1008"/>
                  </a:cubicBezTo>
                  <a:cubicBezTo>
                    <a:pt x="2140" y="809"/>
                    <a:pt x="2140" y="611"/>
                    <a:pt x="2219" y="413"/>
                  </a:cubicBezTo>
                  <a:cubicBezTo>
                    <a:pt x="2219" y="255"/>
                    <a:pt x="2179" y="136"/>
                    <a:pt x="2100" y="17"/>
                  </a:cubicBezTo>
                  <a:cubicBezTo>
                    <a:pt x="2053" y="6"/>
                    <a:pt x="2007" y="1"/>
                    <a:pt x="1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7997968" y="3463347"/>
              <a:ext cx="264957" cy="213672"/>
            </a:xfrm>
            <a:custGeom>
              <a:avLst/>
              <a:gdLst/>
              <a:ahLst/>
              <a:cxnLst/>
              <a:rect l="l" t="t" r="r" b="b"/>
              <a:pathLst>
                <a:path w="2180" h="1758" extrusionOk="0">
                  <a:moveTo>
                    <a:pt x="1387" y="1"/>
                  </a:moveTo>
                  <a:cubicBezTo>
                    <a:pt x="1347" y="1"/>
                    <a:pt x="1308" y="11"/>
                    <a:pt x="1268" y="31"/>
                  </a:cubicBezTo>
                  <a:cubicBezTo>
                    <a:pt x="1268" y="70"/>
                    <a:pt x="1268" y="110"/>
                    <a:pt x="1268" y="149"/>
                  </a:cubicBezTo>
                  <a:cubicBezTo>
                    <a:pt x="1268" y="189"/>
                    <a:pt x="1268" y="229"/>
                    <a:pt x="1308" y="268"/>
                  </a:cubicBezTo>
                  <a:cubicBezTo>
                    <a:pt x="1347" y="387"/>
                    <a:pt x="1466" y="466"/>
                    <a:pt x="1506" y="585"/>
                  </a:cubicBezTo>
                  <a:cubicBezTo>
                    <a:pt x="1743" y="1021"/>
                    <a:pt x="1585" y="1338"/>
                    <a:pt x="1070" y="1338"/>
                  </a:cubicBezTo>
                  <a:cubicBezTo>
                    <a:pt x="832" y="1338"/>
                    <a:pt x="595" y="1140"/>
                    <a:pt x="555" y="902"/>
                  </a:cubicBezTo>
                  <a:cubicBezTo>
                    <a:pt x="436" y="664"/>
                    <a:pt x="595" y="427"/>
                    <a:pt x="832" y="348"/>
                  </a:cubicBezTo>
                  <a:lnTo>
                    <a:pt x="1110" y="229"/>
                  </a:lnTo>
                  <a:lnTo>
                    <a:pt x="1110" y="149"/>
                  </a:lnTo>
                  <a:cubicBezTo>
                    <a:pt x="1030" y="70"/>
                    <a:pt x="912" y="70"/>
                    <a:pt x="793" y="70"/>
                  </a:cubicBezTo>
                  <a:cubicBezTo>
                    <a:pt x="317" y="110"/>
                    <a:pt x="1" y="546"/>
                    <a:pt x="159" y="1021"/>
                  </a:cubicBezTo>
                  <a:cubicBezTo>
                    <a:pt x="199" y="1377"/>
                    <a:pt x="516" y="1694"/>
                    <a:pt x="912" y="1734"/>
                  </a:cubicBezTo>
                  <a:cubicBezTo>
                    <a:pt x="983" y="1750"/>
                    <a:pt x="1056" y="1758"/>
                    <a:pt x="1129" y="1758"/>
                  </a:cubicBezTo>
                  <a:cubicBezTo>
                    <a:pt x="1420" y="1758"/>
                    <a:pt x="1712" y="1631"/>
                    <a:pt x="1902" y="1377"/>
                  </a:cubicBezTo>
                  <a:cubicBezTo>
                    <a:pt x="2179" y="902"/>
                    <a:pt x="1981" y="268"/>
                    <a:pt x="1506" y="31"/>
                  </a:cubicBezTo>
                  <a:cubicBezTo>
                    <a:pt x="1466" y="11"/>
                    <a:pt x="1427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712570" y="2317359"/>
              <a:ext cx="1863208" cy="2960654"/>
            </a:xfrm>
            <a:custGeom>
              <a:avLst/>
              <a:gdLst/>
              <a:ahLst/>
              <a:cxnLst/>
              <a:rect l="l" t="t" r="r" b="b"/>
              <a:pathLst>
                <a:path w="15330" h="24359" extrusionOk="0">
                  <a:moveTo>
                    <a:pt x="10656" y="2409"/>
                  </a:moveTo>
                  <a:cubicBezTo>
                    <a:pt x="10616" y="2607"/>
                    <a:pt x="10577" y="2805"/>
                    <a:pt x="10537" y="3003"/>
                  </a:cubicBezTo>
                  <a:cubicBezTo>
                    <a:pt x="10497" y="3082"/>
                    <a:pt x="10418" y="3161"/>
                    <a:pt x="10339" y="3201"/>
                  </a:cubicBezTo>
                  <a:cubicBezTo>
                    <a:pt x="9190" y="3755"/>
                    <a:pt x="8239" y="4587"/>
                    <a:pt x="7526" y="5657"/>
                  </a:cubicBezTo>
                  <a:cubicBezTo>
                    <a:pt x="7130" y="6211"/>
                    <a:pt x="6893" y="6885"/>
                    <a:pt x="6893" y="7558"/>
                  </a:cubicBezTo>
                  <a:cubicBezTo>
                    <a:pt x="6893" y="7796"/>
                    <a:pt x="6813" y="8034"/>
                    <a:pt x="6813" y="8271"/>
                  </a:cubicBezTo>
                  <a:cubicBezTo>
                    <a:pt x="6457" y="8232"/>
                    <a:pt x="6417" y="7994"/>
                    <a:pt x="6338" y="7756"/>
                  </a:cubicBezTo>
                  <a:cubicBezTo>
                    <a:pt x="6100" y="6845"/>
                    <a:pt x="6259" y="5895"/>
                    <a:pt x="6813" y="5102"/>
                  </a:cubicBezTo>
                  <a:cubicBezTo>
                    <a:pt x="7051" y="4627"/>
                    <a:pt x="7408" y="4270"/>
                    <a:pt x="7883" y="3993"/>
                  </a:cubicBezTo>
                  <a:cubicBezTo>
                    <a:pt x="8715" y="3478"/>
                    <a:pt x="9586" y="3003"/>
                    <a:pt x="10458" y="2488"/>
                  </a:cubicBezTo>
                  <a:cubicBezTo>
                    <a:pt x="10497" y="2448"/>
                    <a:pt x="10577" y="2409"/>
                    <a:pt x="10656" y="2409"/>
                  </a:cubicBezTo>
                  <a:close/>
                  <a:moveTo>
                    <a:pt x="10933" y="4112"/>
                  </a:moveTo>
                  <a:cubicBezTo>
                    <a:pt x="11488" y="4468"/>
                    <a:pt x="11646" y="5221"/>
                    <a:pt x="11250" y="5776"/>
                  </a:cubicBezTo>
                  <a:cubicBezTo>
                    <a:pt x="10616" y="6687"/>
                    <a:pt x="9784" y="7400"/>
                    <a:pt x="8834" y="7954"/>
                  </a:cubicBezTo>
                  <a:cubicBezTo>
                    <a:pt x="8556" y="8113"/>
                    <a:pt x="8239" y="8232"/>
                    <a:pt x="7962" y="8351"/>
                  </a:cubicBezTo>
                  <a:lnTo>
                    <a:pt x="7962" y="8311"/>
                  </a:lnTo>
                  <a:lnTo>
                    <a:pt x="10933" y="4112"/>
                  </a:lnTo>
                  <a:close/>
                  <a:moveTo>
                    <a:pt x="12822" y="491"/>
                  </a:moveTo>
                  <a:cubicBezTo>
                    <a:pt x="12864" y="491"/>
                    <a:pt x="12907" y="496"/>
                    <a:pt x="12953" y="507"/>
                  </a:cubicBezTo>
                  <a:cubicBezTo>
                    <a:pt x="13072" y="626"/>
                    <a:pt x="13112" y="745"/>
                    <a:pt x="13072" y="903"/>
                  </a:cubicBezTo>
                  <a:cubicBezTo>
                    <a:pt x="13033" y="1101"/>
                    <a:pt x="13033" y="1299"/>
                    <a:pt x="13072" y="1498"/>
                  </a:cubicBezTo>
                  <a:cubicBezTo>
                    <a:pt x="13191" y="1775"/>
                    <a:pt x="13389" y="1973"/>
                    <a:pt x="13627" y="2092"/>
                  </a:cubicBezTo>
                  <a:cubicBezTo>
                    <a:pt x="14617" y="2527"/>
                    <a:pt x="14775" y="3518"/>
                    <a:pt x="14102" y="4627"/>
                  </a:cubicBezTo>
                  <a:lnTo>
                    <a:pt x="13349" y="5657"/>
                  </a:lnTo>
                  <a:cubicBezTo>
                    <a:pt x="12993" y="6093"/>
                    <a:pt x="12993" y="6726"/>
                    <a:pt x="13389" y="7123"/>
                  </a:cubicBezTo>
                  <a:lnTo>
                    <a:pt x="13349" y="7123"/>
                  </a:lnTo>
                  <a:cubicBezTo>
                    <a:pt x="13547" y="7439"/>
                    <a:pt x="13706" y="7717"/>
                    <a:pt x="13468" y="8073"/>
                  </a:cubicBezTo>
                  <a:cubicBezTo>
                    <a:pt x="13316" y="8287"/>
                    <a:pt x="13045" y="8430"/>
                    <a:pt x="12766" y="8430"/>
                  </a:cubicBezTo>
                  <a:cubicBezTo>
                    <a:pt x="12683" y="8430"/>
                    <a:pt x="12599" y="8417"/>
                    <a:pt x="12518" y="8390"/>
                  </a:cubicBezTo>
                  <a:cubicBezTo>
                    <a:pt x="11963" y="8351"/>
                    <a:pt x="11448" y="8034"/>
                    <a:pt x="11171" y="7558"/>
                  </a:cubicBezTo>
                  <a:cubicBezTo>
                    <a:pt x="11052" y="7321"/>
                    <a:pt x="11052" y="7043"/>
                    <a:pt x="11171" y="6806"/>
                  </a:cubicBezTo>
                  <a:cubicBezTo>
                    <a:pt x="11329" y="6568"/>
                    <a:pt x="11527" y="6291"/>
                    <a:pt x="11686" y="6053"/>
                  </a:cubicBezTo>
                  <a:cubicBezTo>
                    <a:pt x="11884" y="5696"/>
                    <a:pt x="12003" y="5300"/>
                    <a:pt x="11923" y="4865"/>
                  </a:cubicBezTo>
                  <a:cubicBezTo>
                    <a:pt x="11884" y="4587"/>
                    <a:pt x="11725" y="4270"/>
                    <a:pt x="11527" y="4033"/>
                  </a:cubicBezTo>
                  <a:cubicBezTo>
                    <a:pt x="11408" y="3874"/>
                    <a:pt x="11369" y="3597"/>
                    <a:pt x="11210" y="3478"/>
                  </a:cubicBezTo>
                  <a:cubicBezTo>
                    <a:pt x="10854" y="3201"/>
                    <a:pt x="10973" y="2844"/>
                    <a:pt x="11092" y="2567"/>
                  </a:cubicBezTo>
                  <a:cubicBezTo>
                    <a:pt x="11250" y="2250"/>
                    <a:pt x="11408" y="1973"/>
                    <a:pt x="11606" y="1735"/>
                  </a:cubicBezTo>
                  <a:cubicBezTo>
                    <a:pt x="11844" y="1418"/>
                    <a:pt x="12082" y="1101"/>
                    <a:pt x="12280" y="785"/>
                  </a:cubicBezTo>
                  <a:cubicBezTo>
                    <a:pt x="12359" y="666"/>
                    <a:pt x="12438" y="586"/>
                    <a:pt x="12518" y="547"/>
                  </a:cubicBezTo>
                  <a:cubicBezTo>
                    <a:pt x="12630" y="519"/>
                    <a:pt x="12722" y="491"/>
                    <a:pt x="12822" y="491"/>
                  </a:cubicBezTo>
                  <a:close/>
                  <a:moveTo>
                    <a:pt x="10616" y="3597"/>
                  </a:moveTo>
                  <a:cubicBezTo>
                    <a:pt x="10775" y="3676"/>
                    <a:pt x="10735" y="3795"/>
                    <a:pt x="10656" y="3954"/>
                  </a:cubicBezTo>
                  <a:lnTo>
                    <a:pt x="7606" y="7994"/>
                  </a:lnTo>
                  <a:cubicBezTo>
                    <a:pt x="7526" y="8152"/>
                    <a:pt x="7408" y="8311"/>
                    <a:pt x="7328" y="8509"/>
                  </a:cubicBezTo>
                  <a:cubicBezTo>
                    <a:pt x="7210" y="8509"/>
                    <a:pt x="7130" y="8469"/>
                    <a:pt x="7210" y="8271"/>
                  </a:cubicBezTo>
                  <a:cubicBezTo>
                    <a:pt x="7249" y="8073"/>
                    <a:pt x="7289" y="7875"/>
                    <a:pt x="7289" y="7677"/>
                  </a:cubicBezTo>
                  <a:cubicBezTo>
                    <a:pt x="7368" y="6806"/>
                    <a:pt x="7764" y="5934"/>
                    <a:pt x="8398" y="5300"/>
                  </a:cubicBezTo>
                  <a:cubicBezTo>
                    <a:pt x="8992" y="4548"/>
                    <a:pt x="9745" y="3993"/>
                    <a:pt x="10616" y="3597"/>
                  </a:cubicBezTo>
                  <a:close/>
                  <a:moveTo>
                    <a:pt x="10656" y="7241"/>
                  </a:moveTo>
                  <a:lnTo>
                    <a:pt x="10656" y="7241"/>
                  </a:lnTo>
                  <a:cubicBezTo>
                    <a:pt x="10616" y="7360"/>
                    <a:pt x="10577" y="7519"/>
                    <a:pt x="10537" y="7637"/>
                  </a:cubicBezTo>
                  <a:lnTo>
                    <a:pt x="10497" y="7598"/>
                  </a:lnTo>
                  <a:cubicBezTo>
                    <a:pt x="10101" y="8311"/>
                    <a:pt x="9388" y="8826"/>
                    <a:pt x="8596" y="8945"/>
                  </a:cubicBezTo>
                  <a:cubicBezTo>
                    <a:pt x="8358" y="8945"/>
                    <a:pt x="8160" y="8905"/>
                    <a:pt x="7962" y="8786"/>
                  </a:cubicBezTo>
                  <a:cubicBezTo>
                    <a:pt x="8992" y="8549"/>
                    <a:pt x="9705" y="7796"/>
                    <a:pt x="10656" y="7241"/>
                  </a:cubicBezTo>
                  <a:close/>
                  <a:moveTo>
                    <a:pt x="6180" y="8549"/>
                  </a:moveTo>
                  <a:cubicBezTo>
                    <a:pt x="6457" y="8628"/>
                    <a:pt x="6774" y="8707"/>
                    <a:pt x="7051" y="8826"/>
                  </a:cubicBezTo>
                  <a:cubicBezTo>
                    <a:pt x="7526" y="9024"/>
                    <a:pt x="8002" y="9222"/>
                    <a:pt x="8477" y="9420"/>
                  </a:cubicBezTo>
                  <a:cubicBezTo>
                    <a:pt x="8556" y="9460"/>
                    <a:pt x="8636" y="9499"/>
                    <a:pt x="8715" y="9578"/>
                  </a:cubicBezTo>
                  <a:cubicBezTo>
                    <a:pt x="8715" y="9618"/>
                    <a:pt x="8715" y="9658"/>
                    <a:pt x="8715" y="9737"/>
                  </a:cubicBezTo>
                  <a:cubicBezTo>
                    <a:pt x="8556" y="9737"/>
                    <a:pt x="8437" y="9737"/>
                    <a:pt x="8319" y="9777"/>
                  </a:cubicBezTo>
                  <a:lnTo>
                    <a:pt x="8279" y="9777"/>
                  </a:lnTo>
                  <a:cubicBezTo>
                    <a:pt x="7843" y="9777"/>
                    <a:pt x="7447" y="9737"/>
                    <a:pt x="7051" y="9578"/>
                  </a:cubicBezTo>
                  <a:cubicBezTo>
                    <a:pt x="6695" y="9380"/>
                    <a:pt x="6338" y="9222"/>
                    <a:pt x="5982" y="8984"/>
                  </a:cubicBezTo>
                  <a:cubicBezTo>
                    <a:pt x="5902" y="8945"/>
                    <a:pt x="5863" y="8826"/>
                    <a:pt x="5823" y="8747"/>
                  </a:cubicBezTo>
                  <a:cubicBezTo>
                    <a:pt x="5942" y="8667"/>
                    <a:pt x="6061" y="8549"/>
                    <a:pt x="6180" y="8549"/>
                  </a:cubicBezTo>
                  <a:close/>
                  <a:moveTo>
                    <a:pt x="12829" y="1"/>
                  </a:moveTo>
                  <a:cubicBezTo>
                    <a:pt x="12696" y="1"/>
                    <a:pt x="12563" y="40"/>
                    <a:pt x="12438" y="111"/>
                  </a:cubicBezTo>
                  <a:cubicBezTo>
                    <a:pt x="12240" y="230"/>
                    <a:pt x="12082" y="388"/>
                    <a:pt x="11963" y="586"/>
                  </a:cubicBezTo>
                  <a:cubicBezTo>
                    <a:pt x="11805" y="785"/>
                    <a:pt x="11646" y="1022"/>
                    <a:pt x="11448" y="1220"/>
                  </a:cubicBezTo>
                  <a:cubicBezTo>
                    <a:pt x="11092" y="1537"/>
                    <a:pt x="10695" y="1814"/>
                    <a:pt x="10260" y="2052"/>
                  </a:cubicBezTo>
                  <a:cubicBezTo>
                    <a:pt x="9349" y="2607"/>
                    <a:pt x="8358" y="3082"/>
                    <a:pt x="7447" y="3716"/>
                  </a:cubicBezTo>
                  <a:cubicBezTo>
                    <a:pt x="6417" y="4468"/>
                    <a:pt x="5783" y="5696"/>
                    <a:pt x="5783" y="6964"/>
                  </a:cubicBezTo>
                  <a:cubicBezTo>
                    <a:pt x="5823" y="7360"/>
                    <a:pt x="5863" y="7717"/>
                    <a:pt x="5982" y="8113"/>
                  </a:cubicBezTo>
                  <a:cubicBezTo>
                    <a:pt x="5269" y="8469"/>
                    <a:pt x="5189" y="8826"/>
                    <a:pt x="5704" y="9341"/>
                  </a:cubicBezTo>
                  <a:lnTo>
                    <a:pt x="5546" y="9499"/>
                  </a:lnTo>
                  <a:cubicBezTo>
                    <a:pt x="4872" y="10450"/>
                    <a:pt x="4120" y="11361"/>
                    <a:pt x="3526" y="12312"/>
                  </a:cubicBezTo>
                  <a:cubicBezTo>
                    <a:pt x="2218" y="14372"/>
                    <a:pt x="1228" y="16550"/>
                    <a:pt x="555" y="18848"/>
                  </a:cubicBezTo>
                  <a:cubicBezTo>
                    <a:pt x="198" y="19917"/>
                    <a:pt x="0" y="21026"/>
                    <a:pt x="0" y="22136"/>
                  </a:cubicBezTo>
                  <a:cubicBezTo>
                    <a:pt x="0" y="22651"/>
                    <a:pt x="79" y="23166"/>
                    <a:pt x="238" y="23641"/>
                  </a:cubicBezTo>
                  <a:cubicBezTo>
                    <a:pt x="317" y="24077"/>
                    <a:pt x="713" y="24354"/>
                    <a:pt x="1149" y="24354"/>
                  </a:cubicBezTo>
                  <a:cubicBezTo>
                    <a:pt x="1182" y="24357"/>
                    <a:pt x="1216" y="24359"/>
                    <a:pt x="1249" y="24359"/>
                  </a:cubicBezTo>
                  <a:cubicBezTo>
                    <a:pt x="1611" y="24359"/>
                    <a:pt x="1958" y="24165"/>
                    <a:pt x="2139" y="23839"/>
                  </a:cubicBezTo>
                  <a:cubicBezTo>
                    <a:pt x="2773" y="22888"/>
                    <a:pt x="3446" y="22017"/>
                    <a:pt x="4001" y="21026"/>
                  </a:cubicBezTo>
                  <a:cubicBezTo>
                    <a:pt x="4595" y="19957"/>
                    <a:pt x="5070" y="18808"/>
                    <a:pt x="5585" y="17659"/>
                  </a:cubicBezTo>
                  <a:cubicBezTo>
                    <a:pt x="6061" y="16630"/>
                    <a:pt x="6536" y="15520"/>
                    <a:pt x="6893" y="14411"/>
                  </a:cubicBezTo>
                  <a:cubicBezTo>
                    <a:pt x="7328" y="13144"/>
                    <a:pt x="7566" y="11797"/>
                    <a:pt x="7883" y="10490"/>
                  </a:cubicBezTo>
                  <a:cubicBezTo>
                    <a:pt x="7923" y="10410"/>
                    <a:pt x="7923" y="10331"/>
                    <a:pt x="7923" y="10252"/>
                  </a:cubicBezTo>
                  <a:cubicBezTo>
                    <a:pt x="8279" y="10173"/>
                    <a:pt x="8596" y="10093"/>
                    <a:pt x="8913" y="9975"/>
                  </a:cubicBezTo>
                  <a:cubicBezTo>
                    <a:pt x="9190" y="9935"/>
                    <a:pt x="9269" y="9658"/>
                    <a:pt x="9151" y="9420"/>
                  </a:cubicBezTo>
                  <a:cubicBezTo>
                    <a:pt x="9151" y="9380"/>
                    <a:pt x="9111" y="9301"/>
                    <a:pt x="9071" y="9262"/>
                  </a:cubicBezTo>
                  <a:cubicBezTo>
                    <a:pt x="9824" y="9064"/>
                    <a:pt x="10497" y="8588"/>
                    <a:pt x="10893" y="7915"/>
                  </a:cubicBezTo>
                  <a:cubicBezTo>
                    <a:pt x="11290" y="8430"/>
                    <a:pt x="11884" y="8786"/>
                    <a:pt x="12518" y="8826"/>
                  </a:cubicBezTo>
                  <a:cubicBezTo>
                    <a:pt x="12632" y="8859"/>
                    <a:pt x="12746" y="8874"/>
                    <a:pt x="12858" y="8874"/>
                  </a:cubicBezTo>
                  <a:cubicBezTo>
                    <a:pt x="13289" y="8874"/>
                    <a:pt x="13684" y="8640"/>
                    <a:pt x="13904" y="8232"/>
                  </a:cubicBezTo>
                  <a:cubicBezTo>
                    <a:pt x="14181" y="7796"/>
                    <a:pt x="14142" y="7241"/>
                    <a:pt x="13785" y="6845"/>
                  </a:cubicBezTo>
                  <a:cubicBezTo>
                    <a:pt x="13508" y="6608"/>
                    <a:pt x="13508" y="6211"/>
                    <a:pt x="13785" y="5934"/>
                  </a:cubicBezTo>
                  <a:cubicBezTo>
                    <a:pt x="14023" y="5538"/>
                    <a:pt x="14340" y="5142"/>
                    <a:pt x="14617" y="4706"/>
                  </a:cubicBezTo>
                  <a:cubicBezTo>
                    <a:pt x="15330" y="3557"/>
                    <a:pt x="15132" y="2290"/>
                    <a:pt x="13944" y="1735"/>
                  </a:cubicBezTo>
                  <a:cubicBezTo>
                    <a:pt x="13587" y="1616"/>
                    <a:pt x="13429" y="1220"/>
                    <a:pt x="13547" y="864"/>
                  </a:cubicBezTo>
                  <a:cubicBezTo>
                    <a:pt x="13627" y="626"/>
                    <a:pt x="13508" y="309"/>
                    <a:pt x="13310" y="190"/>
                  </a:cubicBezTo>
                  <a:cubicBezTo>
                    <a:pt x="13157" y="59"/>
                    <a:pt x="12992" y="1"/>
                    <a:pt x="1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8142356" y="2513765"/>
              <a:ext cx="149373" cy="428559"/>
            </a:xfrm>
            <a:custGeom>
              <a:avLst/>
              <a:gdLst/>
              <a:ahLst/>
              <a:cxnLst/>
              <a:rect l="l" t="t" r="r" b="b"/>
              <a:pathLst>
                <a:path w="1229" h="35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754" y="40"/>
                    <a:pt x="595" y="80"/>
                    <a:pt x="476" y="159"/>
                  </a:cubicBezTo>
                  <a:cubicBezTo>
                    <a:pt x="397" y="198"/>
                    <a:pt x="318" y="278"/>
                    <a:pt x="239" y="397"/>
                  </a:cubicBezTo>
                  <a:cubicBezTo>
                    <a:pt x="1" y="713"/>
                    <a:pt x="41" y="1149"/>
                    <a:pt x="318" y="1426"/>
                  </a:cubicBezTo>
                  <a:cubicBezTo>
                    <a:pt x="793" y="1902"/>
                    <a:pt x="952" y="2654"/>
                    <a:pt x="714" y="3288"/>
                  </a:cubicBezTo>
                  <a:cubicBezTo>
                    <a:pt x="674" y="3328"/>
                    <a:pt x="674" y="3407"/>
                    <a:pt x="714" y="3447"/>
                  </a:cubicBezTo>
                  <a:lnTo>
                    <a:pt x="714" y="3526"/>
                  </a:lnTo>
                  <a:cubicBezTo>
                    <a:pt x="793" y="3526"/>
                    <a:pt x="952" y="3526"/>
                    <a:pt x="952" y="3447"/>
                  </a:cubicBezTo>
                  <a:cubicBezTo>
                    <a:pt x="1070" y="3288"/>
                    <a:pt x="1150" y="3090"/>
                    <a:pt x="1189" y="2892"/>
                  </a:cubicBezTo>
                  <a:cubicBezTo>
                    <a:pt x="1229" y="2258"/>
                    <a:pt x="1031" y="1664"/>
                    <a:pt x="595" y="1228"/>
                  </a:cubicBezTo>
                  <a:cubicBezTo>
                    <a:pt x="318" y="951"/>
                    <a:pt x="397" y="515"/>
                    <a:pt x="714" y="357"/>
                  </a:cubicBezTo>
                  <a:cubicBezTo>
                    <a:pt x="793" y="317"/>
                    <a:pt x="872" y="317"/>
                    <a:pt x="872" y="238"/>
                  </a:cubicBezTo>
                  <a:cubicBezTo>
                    <a:pt x="912" y="198"/>
                    <a:pt x="872" y="119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0"/>
          <p:cNvGrpSpPr/>
          <p:nvPr/>
        </p:nvGrpSpPr>
        <p:grpSpPr>
          <a:xfrm>
            <a:off x="8124814" y="4051060"/>
            <a:ext cx="716164" cy="673126"/>
            <a:chOff x="6528424" y="1260656"/>
            <a:chExt cx="1975626" cy="1856900"/>
          </a:xfrm>
        </p:grpSpPr>
        <p:sp>
          <p:nvSpPr>
            <p:cNvPr id="655" name="Google Shape;655;p30"/>
            <p:cNvSpPr/>
            <p:nvPr/>
          </p:nvSpPr>
          <p:spPr>
            <a:xfrm>
              <a:off x="6940941" y="1771450"/>
              <a:ext cx="1116302" cy="963974"/>
            </a:xfrm>
            <a:custGeom>
              <a:avLst/>
              <a:gdLst/>
              <a:ahLst/>
              <a:cxnLst/>
              <a:rect l="l" t="t" r="r" b="b"/>
              <a:pathLst>
                <a:path w="9666" h="8347" extrusionOk="0">
                  <a:moveTo>
                    <a:pt x="1743" y="1583"/>
                  </a:moveTo>
                  <a:cubicBezTo>
                    <a:pt x="1783" y="1583"/>
                    <a:pt x="1822" y="1593"/>
                    <a:pt x="1862" y="1612"/>
                  </a:cubicBezTo>
                  <a:cubicBezTo>
                    <a:pt x="1901" y="1692"/>
                    <a:pt x="1901" y="1771"/>
                    <a:pt x="1862" y="1850"/>
                  </a:cubicBezTo>
                  <a:cubicBezTo>
                    <a:pt x="1624" y="2325"/>
                    <a:pt x="1466" y="2880"/>
                    <a:pt x="1426" y="3435"/>
                  </a:cubicBezTo>
                  <a:cubicBezTo>
                    <a:pt x="1387" y="3553"/>
                    <a:pt x="1347" y="3672"/>
                    <a:pt x="1347" y="3791"/>
                  </a:cubicBezTo>
                  <a:lnTo>
                    <a:pt x="1268" y="3791"/>
                  </a:lnTo>
                  <a:cubicBezTo>
                    <a:pt x="1188" y="3672"/>
                    <a:pt x="1149" y="3553"/>
                    <a:pt x="1109" y="3435"/>
                  </a:cubicBezTo>
                  <a:cubicBezTo>
                    <a:pt x="1030" y="2920"/>
                    <a:pt x="1109" y="2365"/>
                    <a:pt x="1387" y="1890"/>
                  </a:cubicBezTo>
                  <a:cubicBezTo>
                    <a:pt x="1426" y="1771"/>
                    <a:pt x="1545" y="1692"/>
                    <a:pt x="1624" y="1612"/>
                  </a:cubicBezTo>
                  <a:cubicBezTo>
                    <a:pt x="1664" y="1593"/>
                    <a:pt x="1703" y="1583"/>
                    <a:pt x="1743" y="1583"/>
                  </a:cubicBezTo>
                  <a:close/>
                  <a:moveTo>
                    <a:pt x="8041" y="3870"/>
                  </a:moveTo>
                  <a:lnTo>
                    <a:pt x="8041" y="4187"/>
                  </a:lnTo>
                  <a:cubicBezTo>
                    <a:pt x="7843" y="4385"/>
                    <a:pt x="7685" y="4583"/>
                    <a:pt x="7487" y="4781"/>
                  </a:cubicBezTo>
                  <a:lnTo>
                    <a:pt x="7487" y="4742"/>
                  </a:lnTo>
                  <a:cubicBezTo>
                    <a:pt x="7447" y="4781"/>
                    <a:pt x="7398" y="4801"/>
                    <a:pt x="7348" y="4801"/>
                  </a:cubicBezTo>
                  <a:cubicBezTo>
                    <a:pt x="7299" y="4801"/>
                    <a:pt x="7249" y="4781"/>
                    <a:pt x="7210" y="4742"/>
                  </a:cubicBezTo>
                  <a:cubicBezTo>
                    <a:pt x="7170" y="4663"/>
                    <a:pt x="7170" y="4583"/>
                    <a:pt x="7210" y="4504"/>
                  </a:cubicBezTo>
                  <a:cubicBezTo>
                    <a:pt x="7368" y="4306"/>
                    <a:pt x="7566" y="4108"/>
                    <a:pt x="7764" y="3949"/>
                  </a:cubicBezTo>
                  <a:cubicBezTo>
                    <a:pt x="7804" y="3870"/>
                    <a:pt x="7923" y="3910"/>
                    <a:pt x="8041" y="3870"/>
                  </a:cubicBezTo>
                  <a:close/>
                  <a:moveTo>
                    <a:pt x="2288" y="3466"/>
                  </a:moveTo>
                  <a:cubicBezTo>
                    <a:pt x="2347" y="3466"/>
                    <a:pt x="2377" y="3564"/>
                    <a:pt x="2377" y="3633"/>
                  </a:cubicBezTo>
                  <a:cubicBezTo>
                    <a:pt x="2416" y="3870"/>
                    <a:pt x="2496" y="4148"/>
                    <a:pt x="2535" y="4425"/>
                  </a:cubicBezTo>
                  <a:cubicBezTo>
                    <a:pt x="2654" y="4663"/>
                    <a:pt x="2773" y="4900"/>
                    <a:pt x="2931" y="5138"/>
                  </a:cubicBezTo>
                  <a:cubicBezTo>
                    <a:pt x="2258" y="5019"/>
                    <a:pt x="1822" y="4306"/>
                    <a:pt x="2060" y="3633"/>
                  </a:cubicBezTo>
                  <a:cubicBezTo>
                    <a:pt x="2060" y="3593"/>
                    <a:pt x="2179" y="3514"/>
                    <a:pt x="2258" y="3474"/>
                  </a:cubicBezTo>
                  <a:cubicBezTo>
                    <a:pt x="2269" y="3469"/>
                    <a:pt x="2279" y="3466"/>
                    <a:pt x="2288" y="3466"/>
                  </a:cubicBezTo>
                  <a:close/>
                  <a:moveTo>
                    <a:pt x="1545" y="4266"/>
                  </a:moveTo>
                  <a:cubicBezTo>
                    <a:pt x="1624" y="4266"/>
                    <a:pt x="1703" y="4306"/>
                    <a:pt x="1743" y="4346"/>
                  </a:cubicBezTo>
                  <a:cubicBezTo>
                    <a:pt x="1783" y="4464"/>
                    <a:pt x="1822" y="4544"/>
                    <a:pt x="1822" y="4663"/>
                  </a:cubicBezTo>
                  <a:cubicBezTo>
                    <a:pt x="1822" y="4979"/>
                    <a:pt x="2020" y="5296"/>
                    <a:pt x="2298" y="5534"/>
                  </a:cubicBezTo>
                  <a:cubicBezTo>
                    <a:pt x="2298" y="5574"/>
                    <a:pt x="2337" y="5574"/>
                    <a:pt x="2377" y="5613"/>
                  </a:cubicBezTo>
                  <a:cubicBezTo>
                    <a:pt x="2279" y="5669"/>
                    <a:pt x="2175" y="5696"/>
                    <a:pt x="2076" y="5696"/>
                  </a:cubicBezTo>
                  <a:cubicBezTo>
                    <a:pt x="1895" y="5696"/>
                    <a:pt x="1727" y="5608"/>
                    <a:pt x="1624" y="5455"/>
                  </a:cubicBezTo>
                  <a:lnTo>
                    <a:pt x="1664" y="5455"/>
                  </a:lnTo>
                  <a:cubicBezTo>
                    <a:pt x="1426" y="5138"/>
                    <a:pt x="1347" y="4781"/>
                    <a:pt x="1426" y="4425"/>
                  </a:cubicBezTo>
                  <a:cubicBezTo>
                    <a:pt x="1426" y="4346"/>
                    <a:pt x="1505" y="4266"/>
                    <a:pt x="1545" y="4266"/>
                  </a:cubicBezTo>
                  <a:close/>
                  <a:moveTo>
                    <a:pt x="6932" y="5732"/>
                  </a:moveTo>
                  <a:cubicBezTo>
                    <a:pt x="6853" y="6247"/>
                    <a:pt x="6457" y="6683"/>
                    <a:pt x="5942" y="6841"/>
                  </a:cubicBezTo>
                  <a:cubicBezTo>
                    <a:pt x="5863" y="6802"/>
                    <a:pt x="5744" y="6762"/>
                    <a:pt x="5665" y="6722"/>
                  </a:cubicBezTo>
                  <a:cubicBezTo>
                    <a:pt x="5704" y="6643"/>
                    <a:pt x="5744" y="6564"/>
                    <a:pt x="5823" y="6524"/>
                  </a:cubicBezTo>
                  <a:cubicBezTo>
                    <a:pt x="6061" y="6287"/>
                    <a:pt x="6338" y="6089"/>
                    <a:pt x="6615" y="5890"/>
                  </a:cubicBezTo>
                  <a:cubicBezTo>
                    <a:pt x="6695" y="5851"/>
                    <a:pt x="6813" y="5772"/>
                    <a:pt x="6932" y="5732"/>
                  </a:cubicBezTo>
                  <a:close/>
                  <a:moveTo>
                    <a:pt x="2738" y="1"/>
                  </a:moveTo>
                  <a:cubicBezTo>
                    <a:pt x="1678" y="1"/>
                    <a:pt x="667" y="666"/>
                    <a:pt x="317" y="1771"/>
                  </a:cubicBezTo>
                  <a:cubicBezTo>
                    <a:pt x="0" y="2682"/>
                    <a:pt x="79" y="3672"/>
                    <a:pt x="515" y="4544"/>
                  </a:cubicBezTo>
                  <a:cubicBezTo>
                    <a:pt x="753" y="5019"/>
                    <a:pt x="1030" y="5494"/>
                    <a:pt x="1347" y="5930"/>
                  </a:cubicBezTo>
                  <a:cubicBezTo>
                    <a:pt x="2060" y="6762"/>
                    <a:pt x="2971" y="7475"/>
                    <a:pt x="3961" y="7950"/>
                  </a:cubicBezTo>
                  <a:cubicBezTo>
                    <a:pt x="4159" y="8069"/>
                    <a:pt x="4318" y="8188"/>
                    <a:pt x="4476" y="8346"/>
                  </a:cubicBezTo>
                  <a:cubicBezTo>
                    <a:pt x="4793" y="8188"/>
                    <a:pt x="5110" y="8030"/>
                    <a:pt x="5387" y="7832"/>
                  </a:cubicBezTo>
                  <a:cubicBezTo>
                    <a:pt x="6615" y="7000"/>
                    <a:pt x="7685" y="6009"/>
                    <a:pt x="8636" y="4861"/>
                  </a:cubicBezTo>
                  <a:cubicBezTo>
                    <a:pt x="9428" y="3910"/>
                    <a:pt x="9665" y="2642"/>
                    <a:pt x="9269" y="1454"/>
                  </a:cubicBezTo>
                  <a:cubicBezTo>
                    <a:pt x="9190" y="1137"/>
                    <a:pt x="8952" y="860"/>
                    <a:pt x="8675" y="662"/>
                  </a:cubicBezTo>
                  <a:cubicBezTo>
                    <a:pt x="8293" y="413"/>
                    <a:pt x="7847" y="285"/>
                    <a:pt x="7403" y="285"/>
                  </a:cubicBezTo>
                  <a:cubicBezTo>
                    <a:pt x="6925" y="285"/>
                    <a:pt x="6451" y="433"/>
                    <a:pt x="6061" y="741"/>
                  </a:cubicBezTo>
                  <a:cubicBezTo>
                    <a:pt x="5704" y="1018"/>
                    <a:pt x="5229" y="1216"/>
                    <a:pt x="4991" y="1652"/>
                  </a:cubicBezTo>
                  <a:cubicBezTo>
                    <a:pt x="4952" y="1692"/>
                    <a:pt x="4872" y="1731"/>
                    <a:pt x="4793" y="1731"/>
                  </a:cubicBezTo>
                  <a:cubicBezTo>
                    <a:pt x="4714" y="1652"/>
                    <a:pt x="4674" y="1612"/>
                    <a:pt x="4714" y="1533"/>
                  </a:cubicBezTo>
                  <a:cubicBezTo>
                    <a:pt x="4793" y="1097"/>
                    <a:pt x="4595" y="662"/>
                    <a:pt x="4199" y="464"/>
                  </a:cubicBezTo>
                  <a:cubicBezTo>
                    <a:pt x="3743" y="147"/>
                    <a:pt x="3235" y="1"/>
                    <a:pt x="2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6876846" y="1714285"/>
              <a:ext cx="1230750" cy="1075882"/>
            </a:xfrm>
            <a:custGeom>
              <a:avLst/>
              <a:gdLst/>
              <a:ahLst/>
              <a:cxnLst/>
              <a:rect l="l" t="t" r="r" b="b"/>
              <a:pathLst>
                <a:path w="10657" h="9316" extrusionOk="0">
                  <a:moveTo>
                    <a:pt x="3253" y="496"/>
                  </a:moveTo>
                  <a:cubicBezTo>
                    <a:pt x="3751" y="496"/>
                    <a:pt x="4259" y="642"/>
                    <a:pt x="4714" y="959"/>
                  </a:cubicBezTo>
                  <a:cubicBezTo>
                    <a:pt x="5110" y="1157"/>
                    <a:pt x="5309" y="1592"/>
                    <a:pt x="5229" y="2028"/>
                  </a:cubicBezTo>
                  <a:cubicBezTo>
                    <a:pt x="5190" y="2107"/>
                    <a:pt x="5229" y="2147"/>
                    <a:pt x="5309" y="2226"/>
                  </a:cubicBezTo>
                  <a:cubicBezTo>
                    <a:pt x="5388" y="2226"/>
                    <a:pt x="5467" y="2187"/>
                    <a:pt x="5507" y="2147"/>
                  </a:cubicBezTo>
                  <a:cubicBezTo>
                    <a:pt x="5744" y="1711"/>
                    <a:pt x="6220" y="1513"/>
                    <a:pt x="6576" y="1236"/>
                  </a:cubicBezTo>
                  <a:cubicBezTo>
                    <a:pt x="6966" y="928"/>
                    <a:pt x="7441" y="780"/>
                    <a:pt x="7918" y="780"/>
                  </a:cubicBezTo>
                  <a:cubicBezTo>
                    <a:pt x="8362" y="780"/>
                    <a:pt x="8809" y="908"/>
                    <a:pt x="9191" y="1157"/>
                  </a:cubicBezTo>
                  <a:cubicBezTo>
                    <a:pt x="9507" y="1355"/>
                    <a:pt x="9706" y="1632"/>
                    <a:pt x="9824" y="1949"/>
                  </a:cubicBezTo>
                  <a:cubicBezTo>
                    <a:pt x="10220" y="3098"/>
                    <a:pt x="9983" y="4405"/>
                    <a:pt x="9191" y="5356"/>
                  </a:cubicBezTo>
                  <a:cubicBezTo>
                    <a:pt x="8279" y="6465"/>
                    <a:pt x="7170" y="7495"/>
                    <a:pt x="5982" y="8327"/>
                  </a:cubicBezTo>
                  <a:cubicBezTo>
                    <a:pt x="5665" y="8525"/>
                    <a:pt x="5348" y="8683"/>
                    <a:pt x="5031" y="8841"/>
                  </a:cubicBezTo>
                  <a:cubicBezTo>
                    <a:pt x="4873" y="8683"/>
                    <a:pt x="4714" y="8564"/>
                    <a:pt x="4556" y="8445"/>
                  </a:cubicBezTo>
                  <a:cubicBezTo>
                    <a:pt x="3526" y="7970"/>
                    <a:pt x="2655" y="7257"/>
                    <a:pt x="1942" y="6425"/>
                  </a:cubicBezTo>
                  <a:cubicBezTo>
                    <a:pt x="1585" y="5989"/>
                    <a:pt x="1268" y="5514"/>
                    <a:pt x="1030" y="5039"/>
                  </a:cubicBezTo>
                  <a:cubicBezTo>
                    <a:pt x="595" y="4167"/>
                    <a:pt x="515" y="3177"/>
                    <a:pt x="832" y="2266"/>
                  </a:cubicBezTo>
                  <a:cubicBezTo>
                    <a:pt x="1183" y="1161"/>
                    <a:pt x="2194" y="496"/>
                    <a:pt x="3253" y="496"/>
                  </a:cubicBezTo>
                  <a:close/>
                  <a:moveTo>
                    <a:pt x="3289" y="1"/>
                  </a:moveTo>
                  <a:cubicBezTo>
                    <a:pt x="2023" y="1"/>
                    <a:pt x="828" y="771"/>
                    <a:pt x="357" y="2068"/>
                  </a:cubicBezTo>
                  <a:cubicBezTo>
                    <a:pt x="1" y="3177"/>
                    <a:pt x="119" y="4405"/>
                    <a:pt x="674" y="5435"/>
                  </a:cubicBezTo>
                  <a:cubicBezTo>
                    <a:pt x="1347" y="6663"/>
                    <a:pt x="2298" y="7693"/>
                    <a:pt x="3526" y="8406"/>
                  </a:cubicBezTo>
                  <a:cubicBezTo>
                    <a:pt x="3883" y="8723"/>
                    <a:pt x="4358" y="8921"/>
                    <a:pt x="4833" y="8960"/>
                  </a:cubicBezTo>
                  <a:cubicBezTo>
                    <a:pt x="4833" y="9201"/>
                    <a:pt x="4887" y="9315"/>
                    <a:pt x="5008" y="9315"/>
                  </a:cubicBezTo>
                  <a:cubicBezTo>
                    <a:pt x="5066" y="9315"/>
                    <a:pt x="5139" y="9289"/>
                    <a:pt x="5229" y="9238"/>
                  </a:cubicBezTo>
                  <a:cubicBezTo>
                    <a:pt x="5586" y="9119"/>
                    <a:pt x="5903" y="8921"/>
                    <a:pt x="6220" y="8723"/>
                  </a:cubicBezTo>
                  <a:cubicBezTo>
                    <a:pt x="7566" y="7851"/>
                    <a:pt x="8755" y="6702"/>
                    <a:pt x="9745" y="5395"/>
                  </a:cubicBezTo>
                  <a:cubicBezTo>
                    <a:pt x="10419" y="4563"/>
                    <a:pt x="10656" y="3454"/>
                    <a:pt x="10419" y="2385"/>
                  </a:cubicBezTo>
                  <a:cubicBezTo>
                    <a:pt x="10339" y="1751"/>
                    <a:pt x="10022" y="1196"/>
                    <a:pt x="9547" y="800"/>
                  </a:cubicBezTo>
                  <a:cubicBezTo>
                    <a:pt x="9079" y="482"/>
                    <a:pt x="8532" y="323"/>
                    <a:pt x="7985" y="323"/>
                  </a:cubicBezTo>
                  <a:cubicBezTo>
                    <a:pt x="7373" y="323"/>
                    <a:pt x="6761" y="522"/>
                    <a:pt x="6259" y="919"/>
                  </a:cubicBezTo>
                  <a:cubicBezTo>
                    <a:pt x="6061" y="1077"/>
                    <a:pt x="5863" y="1196"/>
                    <a:pt x="5665" y="1355"/>
                  </a:cubicBezTo>
                  <a:cubicBezTo>
                    <a:pt x="5427" y="879"/>
                    <a:pt x="5071" y="523"/>
                    <a:pt x="4596" y="285"/>
                  </a:cubicBezTo>
                  <a:cubicBezTo>
                    <a:pt x="4169" y="92"/>
                    <a:pt x="3725" y="1"/>
                    <a:pt x="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7764357" y="2222884"/>
              <a:ext cx="100705" cy="104285"/>
            </a:xfrm>
            <a:custGeom>
              <a:avLst/>
              <a:gdLst/>
              <a:ahLst/>
              <a:cxnLst/>
              <a:rect l="l" t="t" r="r" b="b"/>
              <a:pathLst>
                <a:path w="872" h="903" extrusionOk="0">
                  <a:moveTo>
                    <a:pt x="872" y="1"/>
                  </a:moveTo>
                  <a:cubicBezTo>
                    <a:pt x="793" y="1"/>
                    <a:pt x="674" y="1"/>
                    <a:pt x="594" y="40"/>
                  </a:cubicBezTo>
                  <a:cubicBezTo>
                    <a:pt x="396" y="199"/>
                    <a:pt x="238" y="397"/>
                    <a:pt x="80" y="595"/>
                  </a:cubicBezTo>
                  <a:cubicBezTo>
                    <a:pt x="0" y="674"/>
                    <a:pt x="0" y="793"/>
                    <a:pt x="80" y="872"/>
                  </a:cubicBezTo>
                  <a:cubicBezTo>
                    <a:pt x="119" y="892"/>
                    <a:pt x="169" y="902"/>
                    <a:pt x="218" y="902"/>
                  </a:cubicBezTo>
                  <a:cubicBezTo>
                    <a:pt x="268" y="902"/>
                    <a:pt x="317" y="892"/>
                    <a:pt x="357" y="872"/>
                  </a:cubicBezTo>
                  <a:cubicBezTo>
                    <a:pt x="555" y="674"/>
                    <a:pt x="713" y="476"/>
                    <a:pt x="872" y="278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7595055" y="2437918"/>
              <a:ext cx="146554" cy="123687"/>
            </a:xfrm>
            <a:custGeom>
              <a:avLst/>
              <a:gdLst/>
              <a:ahLst/>
              <a:cxnLst/>
              <a:rect l="l" t="t" r="r" b="b"/>
              <a:pathLst>
                <a:path w="1269" h="1071" extrusionOk="0">
                  <a:moveTo>
                    <a:pt x="1268" y="1"/>
                  </a:moveTo>
                  <a:cubicBezTo>
                    <a:pt x="1149" y="40"/>
                    <a:pt x="1031" y="80"/>
                    <a:pt x="951" y="159"/>
                  </a:cubicBezTo>
                  <a:cubicBezTo>
                    <a:pt x="674" y="357"/>
                    <a:pt x="397" y="555"/>
                    <a:pt x="159" y="753"/>
                  </a:cubicBezTo>
                  <a:cubicBezTo>
                    <a:pt x="80" y="833"/>
                    <a:pt x="40" y="912"/>
                    <a:pt x="1" y="991"/>
                  </a:cubicBezTo>
                  <a:cubicBezTo>
                    <a:pt x="80" y="1031"/>
                    <a:pt x="159" y="1070"/>
                    <a:pt x="278" y="1070"/>
                  </a:cubicBezTo>
                  <a:cubicBezTo>
                    <a:pt x="793" y="951"/>
                    <a:pt x="1189" y="516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7151357" y="2172648"/>
              <a:ext cx="128191" cy="192171"/>
            </a:xfrm>
            <a:custGeom>
              <a:avLst/>
              <a:gdLst/>
              <a:ahLst/>
              <a:cxnLst/>
              <a:rect l="l" t="t" r="r" b="b"/>
              <a:pathLst>
                <a:path w="1110" h="1664" extrusionOk="0">
                  <a:moveTo>
                    <a:pt x="436" y="0"/>
                  </a:moveTo>
                  <a:cubicBezTo>
                    <a:pt x="396" y="40"/>
                    <a:pt x="238" y="119"/>
                    <a:pt x="238" y="159"/>
                  </a:cubicBezTo>
                  <a:cubicBezTo>
                    <a:pt x="0" y="832"/>
                    <a:pt x="396" y="1545"/>
                    <a:pt x="1109" y="1664"/>
                  </a:cubicBezTo>
                  <a:cubicBezTo>
                    <a:pt x="951" y="1426"/>
                    <a:pt x="832" y="1189"/>
                    <a:pt x="713" y="951"/>
                  </a:cubicBezTo>
                  <a:cubicBezTo>
                    <a:pt x="634" y="674"/>
                    <a:pt x="594" y="396"/>
                    <a:pt x="555" y="159"/>
                  </a:cubicBezTo>
                  <a:cubicBezTo>
                    <a:pt x="555" y="79"/>
                    <a:pt x="436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7096385" y="2264112"/>
              <a:ext cx="114564" cy="165147"/>
            </a:xfrm>
            <a:custGeom>
              <a:avLst/>
              <a:gdLst/>
              <a:ahLst/>
              <a:cxnLst/>
              <a:rect l="l" t="t" r="r" b="b"/>
              <a:pathLst>
                <a:path w="992" h="1430" extrusionOk="0">
                  <a:moveTo>
                    <a:pt x="199" y="0"/>
                  </a:moveTo>
                  <a:cubicBezTo>
                    <a:pt x="120" y="0"/>
                    <a:pt x="41" y="80"/>
                    <a:pt x="41" y="159"/>
                  </a:cubicBezTo>
                  <a:cubicBezTo>
                    <a:pt x="1" y="515"/>
                    <a:pt x="80" y="872"/>
                    <a:pt x="278" y="1189"/>
                  </a:cubicBezTo>
                  <a:cubicBezTo>
                    <a:pt x="381" y="1342"/>
                    <a:pt x="549" y="1430"/>
                    <a:pt x="719" y="1430"/>
                  </a:cubicBezTo>
                  <a:cubicBezTo>
                    <a:pt x="813" y="1430"/>
                    <a:pt x="907" y="1403"/>
                    <a:pt x="991" y="1347"/>
                  </a:cubicBezTo>
                  <a:cubicBezTo>
                    <a:pt x="991" y="1308"/>
                    <a:pt x="952" y="1308"/>
                    <a:pt x="912" y="1268"/>
                  </a:cubicBezTo>
                  <a:cubicBezTo>
                    <a:pt x="635" y="1030"/>
                    <a:pt x="476" y="713"/>
                    <a:pt x="476" y="397"/>
                  </a:cubicBezTo>
                  <a:cubicBezTo>
                    <a:pt x="437" y="278"/>
                    <a:pt x="437" y="198"/>
                    <a:pt x="397" y="80"/>
                  </a:cubicBezTo>
                  <a:cubicBezTo>
                    <a:pt x="318" y="40"/>
                    <a:pt x="278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7059892" y="1958768"/>
              <a:ext cx="100705" cy="250608"/>
            </a:xfrm>
            <a:custGeom>
              <a:avLst/>
              <a:gdLst/>
              <a:ahLst/>
              <a:cxnLst/>
              <a:rect l="l" t="t" r="r" b="b"/>
              <a:pathLst>
                <a:path w="872" h="2170" extrusionOk="0">
                  <a:moveTo>
                    <a:pt x="713" y="0"/>
                  </a:moveTo>
                  <a:cubicBezTo>
                    <a:pt x="673" y="0"/>
                    <a:pt x="634" y="10"/>
                    <a:pt x="594" y="30"/>
                  </a:cubicBezTo>
                  <a:cubicBezTo>
                    <a:pt x="475" y="109"/>
                    <a:pt x="396" y="188"/>
                    <a:pt x="317" y="307"/>
                  </a:cubicBezTo>
                  <a:cubicBezTo>
                    <a:pt x="79" y="783"/>
                    <a:pt x="0" y="1337"/>
                    <a:pt x="79" y="1852"/>
                  </a:cubicBezTo>
                  <a:cubicBezTo>
                    <a:pt x="119" y="1971"/>
                    <a:pt x="158" y="2090"/>
                    <a:pt x="198" y="2169"/>
                  </a:cubicBezTo>
                  <a:lnTo>
                    <a:pt x="317" y="2169"/>
                  </a:lnTo>
                  <a:cubicBezTo>
                    <a:pt x="357" y="2090"/>
                    <a:pt x="357" y="1971"/>
                    <a:pt x="396" y="1852"/>
                  </a:cubicBezTo>
                  <a:cubicBezTo>
                    <a:pt x="436" y="1298"/>
                    <a:pt x="594" y="743"/>
                    <a:pt x="832" y="268"/>
                  </a:cubicBezTo>
                  <a:cubicBezTo>
                    <a:pt x="871" y="188"/>
                    <a:pt x="871" y="109"/>
                    <a:pt x="832" y="30"/>
                  </a:cubicBezTo>
                  <a:cubicBezTo>
                    <a:pt x="792" y="10"/>
                    <a:pt x="753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7523800" y="1260656"/>
              <a:ext cx="87771" cy="327754"/>
            </a:xfrm>
            <a:custGeom>
              <a:avLst/>
              <a:gdLst/>
              <a:ahLst/>
              <a:cxnLst/>
              <a:rect l="l" t="t" r="r" b="b"/>
              <a:pathLst>
                <a:path w="760" h="2838" extrusionOk="0">
                  <a:moveTo>
                    <a:pt x="486" y="0"/>
                  </a:moveTo>
                  <a:cubicBezTo>
                    <a:pt x="389" y="0"/>
                    <a:pt x="301" y="53"/>
                    <a:pt x="301" y="173"/>
                  </a:cubicBezTo>
                  <a:cubicBezTo>
                    <a:pt x="222" y="965"/>
                    <a:pt x="142" y="1757"/>
                    <a:pt x="23" y="2549"/>
                  </a:cubicBezTo>
                  <a:cubicBezTo>
                    <a:pt x="0" y="2734"/>
                    <a:pt x="138" y="2838"/>
                    <a:pt x="266" y="2838"/>
                  </a:cubicBezTo>
                  <a:cubicBezTo>
                    <a:pt x="357" y="2838"/>
                    <a:pt x="443" y="2784"/>
                    <a:pt x="459" y="2668"/>
                  </a:cubicBezTo>
                  <a:cubicBezTo>
                    <a:pt x="618" y="1836"/>
                    <a:pt x="697" y="1044"/>
                    <a:pt x="736" y="252"/>
                  </a:cubicBezTo>
                  <a:cubicBezTo>
                    <a:pt x="759" y="94"/>
                    <a:pt x="614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7887928" y="1374872"/>
              <a:ext cx="150942" cy="245988"/>
            </a:xfrm>
            <a:custGeom>
              <a:avLst/>
              <a:gdLst/>
              <a:ahLst/>
              <a:cxnLst/>
              <a:rect l="l" t="t" r="r" b="b"/>
              <a:pathLst>
                <a:path w="1307" h="2130" extrusionOk="0">
                  <a:moveTo>
                    <a:pt x="1018" y="1"/>
                  </a:moveTo>
                  <a:cubicBezTo>
                    <a:pt x="944" y="1"/>
                    <a:pt x="872" y="40"/>
                    <a:pt x="832" y="134"/>
                  </a:cubicBezTo>
                  <a:cubicBezTo>
                    <a:pt x="594" y="689"/>
                    <a:pt x="317" y="1244"/>
                    <a:pt x="79" y="1798"/>
                  </a:cubicBezTo>
                  <a:cubicBezTo>
                    <a:pt x="1" y="1981"/>
                    <a:pt x="164" y="2130"/>
                    <a:pt x="318" y="2130"/>
                  </a:cubicBezTo>
                  <a:cubicBezTo>
                    <a:pt x="397" y="2130"/>
                    <a:pt x="474" y="2090"/>
                    <a:pt x="515" y="1996"/>
                  </a:cubicBezTo>
                  <a:cubicBezTo>
                    <a:pt x="752" y="1442"/>
                    <a:pt x="990" y="887"/>
                    <a:pt x="1228" y="332"/>
                  </a:cubicBezTo>
                  <a:cubicBezTo>
                    <a:pt x="1306" y="149"/>
                    <a:pt x="1160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8148811" y="1612888"/>
              <a:ext cx="214229" cy="157294"/>
            </a:xfrm>
            <a:custGeom>
              <a:avLst/>
              <a:gdLst/>
              <a:ahLst/>
              <a:cxnLst/>
              <a:rect l="l" t="t" r="r" b="b"/>
              <a:pathLst>
                <a:path w="1855" h="1362" extrusionOk="0">
                  <a:moveTo>
                    <a:pt x="1558" y="0"/>
                  </a:moveTo>
                  <a:cubicBezTo>
                    <a:pt x="1516" y="0"/>
                    <a:pt x="1470" y="16"/>
                    <a:pt x="1425" y="54"/>
                  </a:cubicBezTo>
                  <a:cubicBezTo>
                    <a:pt x="1029" y="371"/>
                    <a:pt x="633" y="688"/>
                    <a:pt x="197" y="965"/>
                  </a:cubicBezTo>
                  <a:cubicBezTo>
                    <a:pt x="1" y="1096"/>
                    <a:pt x="128" y="1361"/>
                    <a:pt x="334" y="1361"/>
                  </a:cubicBezTo>
                  <a:cubicBezTo>
                    <a:pt x="378" y="1361"/>
                    <a:pt x="426" y="1349"/>
                    <a:pt x="474" y="1322"/>
                  </a:cubicBezTo>
                  <a:cubicBezTo>
                    <a:pt x="870" y="1044"/>
                    <a:pt x="1306" y="767"/>
                    <a:pt x="1662" y="450"/>
                  </a:cubicBezTo>
                  <a:cubicBezTo>
                    <a:pt x="1855" y="290"/>
                    <a:pt x="173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8194312" y="2076217"/>
              <a:ext cx="309737" cy="73681"/>
            </a:xfrm>
            <a:custGeom>
              <a:avLst/>
              <a:gdLst/>
              <a:ahLst/>
              <a:cxnLst/>
              <a:rect l="l" t="t" r="r" b="b"/>
              <a:pathLst>
                <a:path w="2682" h="638" extrusionOk="0">
                  <a:moveTo>
                    <a:pt x="2375" y="1"/>
                  </a:moveTo>
                  <a:cubicBezTo>
                    <a:pt x="2363" y="1"/>
                    <a:pt x="2351" y="2"/>
                    <a:pt x="2338" y="3"/>
                  </a:cubicBezTo>
                  <a:cubicBezTo>
                    <a:pt x="1665" y="82"/>
                    <a:pt x="991" y="122"/>
                    <a:pt x="318" y="162"/>
                  </a:cubicBezTo>
                  <a:cubicBezTo>
                    <a:pt x="1" y="201"/>
                    <a:pt x="40" y="637"/>
                    <a:pt x="357" y="637"/>
                  </a:cubicBezTo>
                  <a:cubicBezTo>
                    <a:pt x="1031" y="597"/>
                    <a:pt x="1704" y="518"/>
                    <a:pt x="2378" y="479"/>
                  </a:cubicBezTo>
                  <a:cubicBezTo>
                    <a:pt x="2682" y="441"/>
                    <a:pt x="2657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8079750" y="2389876"/>
              <a:ext cx="229358" cy="114564"/>
            </a:xfrm>
            <a:custGeom>
              <a:avLst/>
              <a:gdLst/>
              <a:ahLst/>
              <a:cxnLst/>
              <a:rect l="l" t="t" r="r" b="b"/>
              <a:pathLst>
                <a:path w="1986" h="992" extrusionOk="0">
                  <a:moveTo>
                    <a:pt x="372" y="0"/>
                  </a:moveTo>
                  <a:cubicBezTo>
                    <a:pt x="122" y="0"/>
                    <a:pt x="0" y="356"/>
                    <a:pt x="280" y="496"/>
                  </a:cubicBezTo>
                  <a:cubicBezTo>
                    <a:pt x="676" y="654"/>
                    <a:pt x="1072" y="813"/>
                    <a:pt x="1508" y="971"/>
                  </a:cubicBezTo>
                  <a:cubicBezTo>
                    <a:pt x="1541" y="985"/>
                    <a:pt x="1573" y="992"/>
                    <a:pt x="1604" y="992"/>
                  </a:cubicBezTo>
                  <a:cubicBezTo>
                    <a:pt x="1834" y="992"/>
                    <a:pt x="1985" y="645"/>
                    <a:pt x="1706" y="575"/>
                  </a:cubicBezTo>
                  <a:cubicBezTo>
                    <a:pt x="1310" y="417"/>
                    <a:pt x="874" y="219"/>
                    <a:pt x="478" y="21"/>
                  </a:cubicBezTo>
                  <a:cubicBezTo>
                    <a:pt x="441" y="7"/>
                    <a:pt x="40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7815518" y="2680785"/>
              <a:ext cx="190670" cy="267123"/>
            </a:xfrm>
            <a:custGeom>
              <a:avLst/>
              <a:gdLst/>
              <a:ahLst/>
              <a:cxnLst/>
              <a:rect l="l" t="t" r="r" b="b"/>
              <a:pathLst>
                <a:path w="1651" h="2313" extrusionOk="0">
                  <a:moveTo>
                    <a:pt x="311" y="0"/>
                  </a:moveTo>
                  <a:cubicBezTo>
                    <a:pt x="163" y="0"/>
                    <a:pt x="1" y="187"/>
                    <a:pt x="112" y="354"/>
                  </a:cubicBezTo>
                  <a:cubicBezTo>
                    <a:pt x="429" y="987"/>
                    <a:pt x="785" y="1621"/>
                    <a:pt x="1181" y="2215"/>
                  </a:cubicBezTo>
                  <a:cubicBezTo>
                    <a:pt x="1227" y="2284"/>
                    <a:pt x="1289" y="2313"/>
                    <a:pt x="1351" y="2313"/>
                  </a:cubicBezTo>
                  <a:cubicBezTo>
                    <a:pt x="1502" y="2313"/>
                    <a:pt x="1651" y="2136"/>
                    <a:pt x="1538" y="1938"/>
                  </a:cubicBezTo>
                  <a:cubicBezTo>
                    <a:pt x="1181" y="1344"/>
                    <a:pt x="825" y="750"/>
                    <a:pt x="468" y="116"/>
                  </a:cubicBezTo>
                  <a:cubicBezTo>
                    <a:pt x="433" y="34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7521836" y="2870182"/>
              <a:ext cx="57166" cy="247374"/>
            </a:xfrm>
            <a:custGeom>
              <a:avLst/>
              <a:gdLst/>
              <a:ahLst/>
              <a:cxnLst/>
              <a:rect l="l" t="t" r="r" b="b"/>
              <a:pathLst>
                <a:path w="495" h="2142" extrusionOk="0">
                  <a:moveTo>
                    <a:pt x="294" y="0"/>
                  </a:moveTo>
                  <a:cubicBezTo>
                    <a:pt x="175" y="0"/>
                    <a:pt x="40" y="90"/>
                    <a:pt x="40" y="259"/>
                  </a:cubicBezTo>
                  <a:cubicBezTo>
                    <a:pt x="40" y="813"/>
                    <a:pt x="40" y="1368"/>
                    <a:pt x="1" y="1922"/>
                  </a:cubicBezTo>
                  <a:cubicBezTo>
                    <a:pt x="1" y="2071"/>
                    <a:pt x="105" y="2141"/>
                    <a:pt x="216" y="2141"/>
                  </a:cubicBezTo>
                  <a:cubicBezTo>
                    <a:pt x="342" y="2141"/>
                    <a:pt x="476" y="2051"/>
                    <a:pt x="476" y="1883"/>
                  </a:cubicBezTo>
                  <a:lnTo>
                    <a:pt x="476" y="219"/>
                  </a:lnTo>
                  <a:cubicBezTo>
                    <a:pt x="495" y="70"/>
                    <a:pt x="40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7060238" y="2794192"/>
              <a:ext cx="209032" cy="239868"/>
            </a:xfrm>
            <a:custGeom>
              <a:avLst/>
              <a:gdLst/>
              <a:ahLst/>
              <a:cxnLst/>
              <a:rect l="l" t="t" r="r" b="b"/>
              <a:pathLst>
                <a:path w="1810" h="2077" extrusionOk="0">
                  <a:moveTo>
                    <a:pt x="1471" y="0"/>
                  </a:moveTo>
                  <a:cubicBezTo>
                    <a:pt x="1413" y="0"/>
                    <a:pt x="1354" y="25"/>
                    <a:pt x="1304" y="85"/>
                  </a:cubicBezTo>
                  <a:lnTo>
                    <a:pt x="116" y="1709"/>
                  </a:lnTo>
                  <a:cubicBezTo>
                    <a:pt x="0" y="1882"/>
                    <a:pt x="159" y="2077"/>
                    <a:pt x="315" y="2077"/>
                  </a:cubicBezTo>
                  <a:cubicBezTo>
                    <a:pt x="372" y="2077"/>
                    <a:pt x="430" y="2050"/>
                    <a:pt x="472" y="1986"/>
                  </a:cubicBezTo>
                  <a:lnTo>
                    <a:pt x="1661" y="402"/>
                  </a:lnTo>
                  <a:cubicBezTo>
                    <a:pt x="1809" y="223"/>
                    <a:pt x="1646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6816447" y="2595095"/>
              <a:ext cx="226355" cy="153714"/>
            </a:xfrm>
            <a:custGeom>
              <a:avLst/>
              <a:gdLst/>
              <a:ahLst/>
              <a:cxnLst/>
              <a:rect l="l" t="t" r="r" b="b"/>
              <a:pathLst>
                <a:path w="1960" h="1331" extrusionOk="0">
                  <a:moveTo>
                    <a:pt x="1620" y="0"/>
                  </a:moveTo>
                  <a:cubicBezTo>
                    <a:pt x="1586" y="0"/>
                    <a:pt x="1550" y="8"/>
                    <a:pt x="1514" y="26"/>
                  </a:cubicBezTo>
                  <a:cubicBezTo>
                    <a:pt x="1078" y="343"/>
                    <a:pt x="642" y="620"/>
                    <a:pt x="167" y="898"/>
                  </a:cubicBezTo>
                  <a:cubicBezTo>
                    <a:pt x="1" y="1030"/>
                    <a:pt x="141" y="1330"/>
                    <a:pt x="331" y="1330"/>
                  </a:cubicBezTo>
                  <a:cubicBezTo>
                    <a:pt x="368" y="1330"/>
                    <a:pt x="406" y="1319"/>
                    <a:pt x="444" y="1294"/>
                  </a:cubicBezTo>
                  <a:cubicBezTo>
                    <a:pt x="880" y="1016"/>
                    <a:pt x="1355" y="700"/>
                    <a:pt x="1791" y="422"/>
                  </a:cubicBezTo>
                  <a:cubicBezTo>
                    <a:pt x="1959" y="254"/>
                    <a:pt x="1813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6535007" y="2382716"/>
              <a:ext cx="312740" cy="105902"/>
            </a:xfrm>
            <a:custGeom>
              <a:avLst/>
              <a:gdLst/>
              <a:ahLst/>
              <a:cxnLst/>
              <a:rect l="l" t="t" r="r" b="b"/>
              <a:pathLst>
                <a:path w="2708" h="917" extrusionOk="0">
                  <a:moveTo>
                    <a:pt x="2291" y="1"/>
                  </a:moveTo>
                  <a:cubicBezTo>
                    <a:pt x="2277" y="1"/>
                    <a:pt x="2263" y="1"/>
                    <a:pt x="2247" y="3"/>
                  </a:cubicBezTo>
                  <a:cubicBezTo>
                    <a:pt x="1614" y="201"/>
                    <a:pt x="940" y="320"/>
                    <a:pt x="267" y="439"/>
                  </a:cubicBezTo>
                  <a:cubicBezTo>
                    <a:pt x="1" y="477"/>
                    <a:pt x="27" y="917"/>
                    <a:pt x="274" y="917"/>
                  </a:cubicBezTo>
                  <a:cubicBezTo>
                    <a:pt x="285" y="917"/>
                    <a:pt x="295" y="916"/>
                    <a:pt x="306" y="914"/>
                  </a:cubicBezTo>
                  <a:cubicBezTo>
                    <a:pt x="1020" y="796"/>
                    <a:pt x="1733" y="637"/>
                    <a:pt x="2406" y="439"/>
                  </a:cubicBezTo>
                  <a:cubicBezTo>
                    <a:pt x="2708" y="364"/>
                    <a:pt x="2578" y="1"/>
                    <a:pt x="2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6652687" y="2090306"/>
              <a:ext cx="178544" cy="59592"/>
            </a:xfrm>
            <a:custGeom>
              <a:avLst/>
              <a:gdLst/>
              <a:ahLst/>
              <a:cxnLst/>
              <a:rect l="l" t="t" r="r" b="b"/>
              <a:pathLst>
                <a:path w="1546" h="516" extrusionOk="0">
                  <a:moveTo>
                    <a:pt x="1228" y="0"/>
                  </a:moveTo>
                  <a:cubicBezTo>
                    <a:pt x="951" y="40"/>
                    <a:pt x="634" y="40"/>
                    <a:pt x="317" y="40"/>
                  </a:cubicBezTo>
                  <a:cubicBezTo>
                    <a:pt x="1" y="40"/>
                    <a:pt x="40" y="515"/>
                    <a:pt x="357" y="515"/>
                  </a:cubicBezTo>
                  <a:cubicBezTo>
                    <a:pt x="674" y="515"/>
                    <a:pt x="951" y="515"/>
                    <a:pt x="1268" y="475"/>
                  </a:cubicBezTo>
                  <a:cubicBezTo>
                    <a:pt x="1545" y="396"/>
                    <a:pt x="1506" y="4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6528424" y="1685298"/>
              <a:ext cx="358473" cy="160412"/>
            </a:xfrm>
            <a:custGeom>
              <a:avLst/>
              <a:gdLst/>
              <a:ahLst/>
              <a:cxnLst/>
              <a:rect l="l" t="t" r="r" b="b"/>
              <a:pathLst>
                <a:path w="3104" h="1389" extrusionOk="0">
                  <a:moveTo>
                    <a:pt x="386" y="1"/>
                  </a:moveTo>
                  <a:cubicBezTo>
                    <a:pt x="156" y="1"/>
                    <a:pt x="0" y="348"/>
                    <a:pt x="245" y="417"/>
                  </a:cubicBezTo>
                  <a:lnTo>
                    <a:pt x="2621" y="1368"/>
                  </a:lnTo>
                  <a:cubicBezTo>
                    <a:pt x="2659" y="1382"/>
                    <a:pt x="2695" y="1388"/>
                    <a:pt x="2729" y="1388"/>
                  </a:cubicBezTo>
                  <a:cubicBezTo>
                    <a:pt x="2979" y="1388"/>
                    <a:pt x="3103" y="1042"/>
                    <a:pt x="2859" y="972"/>
                  </a:cubicBezTo>
                  <a:lnTo>
                    <a:pt x="482" y="21"/>
                  </a:lnTo>
                  <a:cubicBezTo>
                    <a:pt x="449" y="7"/>
                    <a:pt x="41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6920962" y="1439428"/>
              <a:ext cx="157409" cy="228781"/>
            </a:xfrm>
            <a:custGeom>
              <a:avLst/>
              <a:gdLst/>
              <a:ahLst/>
              <a:cxnLst/>
              <a:rect l="l" t="t" r="r" b="b"/>
              <a:pathLst>
                <a:path w="1363" h="1981" extrusionOk="0">
                  <a:moveTo>
                    <a:pt x="270" y="1"/>
                  </a:moveTo>
                  <a:cubicBezTo>
                    <a:pt x="131" y="1"/>
                    <a:pt x="0" y="126"/>
                    <a:pt x="54" y="288"/>
                  </a:cubicBezTo>
                  <a:cubicBezTo>
                    <a:pt x="252" y="843"/>
                    <a:pt x="530" y="1398"/>
                    <a:pt x="886" y="1913"/>
                  </a:cubicBezTo>
                  <a:cubicBezTo>
                    <a:pt x="934" y="1961"/>
                    <a:pt x="989" y="1981"/>
                    <a:pt x="1043" y="1981"/>
                  </a:cubicBezTo>
                  <a:cubicBezTo>
                    <a:pt x="1210" y="1981"/>
                    <a:pt x="1363" y="1785"/>
                    <a:pt x="1243" y="1635"/>
                  </a:cubicBezTo>
                  <a:cubicBezTo>
                    <a:pt x="926" y="1160"/>
                    <a:pt x="648" y="645"/>
                    <a:pt x="450" y="90"/>
                  </a:cubicBezTo>
                  <a:cubicBezTo>
                    <a:pt x="400" y="28"/>
                    <a:pt x="334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7245016" y="1392541"/>
              <a:ext cx="85807" cy="178197"/>
            </a:xfrm>
            <a:custGeom>
              <a:avLst/>
              <a:gdLst/>
              <a:ahLst/>
              <a:cxnLst/>
              <a:rect l="l" t="t" r="r" b="b"/>
              <a:pathLst>
                <a:path w="743" h="1543" extrusionOk="0">
                  <a:moveTo>
                    <a:pt x="236" y="0"/>
                  </a:moveTo>
                  <a:cubicBezTo>
                    <a:pt x="113" y="0"/>
                    <a:pt x="0" y="90"/>
                    <a:pt x="21" y="259"/>
                  </a:cubicBezTo>
                  <a:cubicBezTo>
                    <a:pt x="61" y="615"/>
                    <a:pt x="180" y="1011"/>
                    <a:pt x="259" y="1368"/>
                  </a:cubicBezTo>
                  <a:cubicBezTo>
                    <a:pt x="290" y="1492"/>
                    <a:pt x="375" y="1543"/>
                    <a:pt x="463" y="1543"/>
                  </a:cubicBezTo>
                  <a:cubicBezTo>
                    <a:pt x="600" y="1543"/>
                    <a:pt x="743" y="1418"/>
                    <a:pt x="695" y="1249"/>
                  </a:cubicBezTo>
                  <a:cubicBezTo>
                    <a:pt x="615" y="892"/>
                    <a:pt x="536" y="536"/>
                    <a:pt x="496" y="219"/>
                  </a:cubicBezTo>
                  <a:cubicBezTo>
                    <a:pt x="459" y="70"/>
                    <a:pt x="34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0"/>
          <p:cNvGrpSpPr/>
          <p:nvPr/>
        </p:nvGrpSpPr>
        <p:grpSpPr>
          <a:xfrm rot="2890196">
            <a:off x="8266807" y="142047"/>
            <a:ext cx="808241" cy="653502"/>
            <a:chOff x="309089" y="220930"/>
            <a:chExt cx="808270" cy="653525"/>
          </a:xfrm>
        </p:grpSpPr>
        <p:grpSp>
          <p:nvGrpSpPr>
            <p:cNvPr id="677" name="Google Shape;677;p30"/>
            <p:cNvGrpSpPr/>
            <p:nvPr/>
          </p:nvGrpSpPr>
          <p:grpSpPr>
            <a:xfrm>
              <a:off x="309089" y="296007"/>
              <a:ext cx="808270" cy="578448"/>
              <a:chOff x="4380536" y="-47226"/>
              <a:chExt cx="1409363" cy="1008628"/>
            </a:xfrm>
          </p:grpSpPr>
          <p:sp>
            <p:nvSpPr>
              <p:cNvPr id="678" name="Google Shape;678;p30"/>
              <p:cNvSpPr/>
              <p:nvPr/>
            </p:nvSpPr>
            <p:spPr>
              <a:xfrm>
                <a:off x="4794455" y="120049"/>
                <a:ext cx="827915" cy="686930"/>
              </a:xfrm>
              <a:custGeom>
                <a:avLst/>
                <a:gdLst/>
                <a:ahLst/>
                <a:cxnLst/>
                <a:rect l="l" t="t" r="r" b="b"/>
                <a:pathLst>
                  <a:path w="9983" h="8283" extrusionOk="0">
                    <a:moveTo>
                      <a:pt x="5792" y="1"/>
                    </a:moveTo>
                    <a:cubicBezTo>
                      <a:pt x="5229" y="1"/>
                      <a:pt x="4644" y="97"/>
                      <a:pt x="4041" y="281"/>
                    </a:cubicBezTo>
                    <a:cubicBezTo>
                      <a:pt x="3962" y="321"/>
                      <a:pt x="3843" y="439"/>
                      <a:pt x="3843" y="519"/>
                    </a:cubicBezTo>
                    <a:cubicBezTo>
                      <a:pt x="3803" y="994"/>
                      <a:pt x="3764" y="1469"/>
                      <a:pt x="3803" y="1905"/>
                    </a:cubicBezTo>
                    <a:cubicBezTo>
                      <a:pt x="3803" y="2420"/>
                      <a:pt x="4041" y="2895"/>
                      <a:pt x="4477" y="3173"/>
                    </a:cubicBezTo>
                    <a:cubicBezTo>
                      <a:pt x="4634" y="3308"/>
                      <a:pt x="4842" y="3379"/>
                      <a:pt x="5059" y="3379"/>
                    </a:cubicBezTo>
                    <a:cubicBezTo>
                      <a:pt x="5223" y="3379"/>
                      <a:pt x="5392" y="3337"/>
                      <a:pt x="5546" y="3252"/>
                    </a:cubicBezTo>
                    <a:cubicBezTo>
                      <a:pt x="5744" y="3173"/>
                      <a:pt x="5823" y="2935"/>
                      <a:pt x="5744" y="2737"/>
                    </a:cubicBezTo>
                    <a:cubicBezTo>
                      <a:pt x="5685" y="2590"/>
                      <a:pt x="5561" y="2509"/>
                      <a:pt x="5420" y="2509"/>
                    </a:cubicBezTo>
                    <a:cubicBezTo>
                      <a:pt x="5371" y="2509"/>
                      <a:pt x="5320" y="2518"/>
                      <a:pt x="5269" y="2539"/>
                    </a:cubicBezTo>
                    <a:cubicBezTo>
                      <a:pt x="5190" y="2618"/>
                      <a:pt x="5110" y="2737"/>
                      <a:pt x="4992" y="2895"/>
                    </a:cubicBezTo>
                    <a:cubicBezTo>
                      <a:pt x="4912" y="2777"/>
                      <a:pt x="4754" y="2658"/>
                      <a:pt x="4754" y="2578"/>
                    </a:cubicBezTo>
                    <a:cubicBezTo>
                      <a:pt x="4754" y="2420"/>
                      <a:pt x="4833" y="2262"/>
                      <a:pt x="4992" y="2182"/>
                    </a:cubicBezTo>
                    <a:cubicBezTo>
                      <a:pt x="5115" y="2100"/>
                      <a:pt x="5258" y="2060"/>
                      <a:pt x="5401" y="2060"/>
                    </a:cubicBezTo>
                    <a:cubicBezTo>
                      <a:pt x="5672" y="2060"/>
                      <a:pt x="5945" y="2201"/>
                      <a:pt x="6101" y="2460"/>
                    </a:cubicBezTo>
                    <a:cubicBezTo>
                      <a:pt x="6338" y="2856"/>
                      <a:pt x="6219" y="3371"/>
                      <a:pt x="5823" y="3608"/>
                    </a:cubicBezTo>
                    <a:cubicBezTo>
                      <a:pt x="5589" y="3753"/>
                      <a:pt x="5329" y="3823"/>
                      <a:pt x="5071" y="3823"/>
                    </a:cubicBezTo>
                    <a:cubicBezTo>
                      <a:pt x="4763" y="3823"/>
                      <a:pt x="4458" y="3723"/>
                      <a:pt x="4199" y="3529"/>
                    </a:cubicBezTo>
                    <a:cubicBezTo>
                      <a:pt x="3645" y="3133"/>
                      <a:pt x="3328" y="2539"/>
                      <a:pt x="3328" y="1865"/>
                    </a:cubicBezTo>
                    <a:lnTo>
                      <a:pt x="3328" y="677"/>
                    </a:lnTo>
                    <a:cubicBezTo>
                      <a:pt x="2852" y="954"/>
                      <a:pt x="2417" y="1271"/>
                      <a:pt x="2021" y="1628"/>
                    </a:cubicBezTo>
                    <a:cubicBezTo>
                      <a:pt x="1149" y="2380"/>
                      <a:pt x="515" y="3450"/>
                      <a:pt x="317" y="4599"/>
                    </a:cubicBezTo>
                    <a:cubicBezTo>
                      <a:pt x="0" y="5866"/>
                      <a:pt x="476" y="7213"/>
                      <a:pt x="1585" y="7966"/>
                    </a:cubicBezTo>
                    <a:cubicBezTo>
                      <a:pt x="1694" y="8056"/>
                      <a:pt x="1786" y="8106"/>
                      <a:pt x="1873" y="8106"/>
                    </a:cubicBezTo>
                    <a:cubicBezTo>
                      <a:pt x="1976" y="8106"/>
                      <a:pt x="2072" y="8037"/>
                      <a:pt x="2179" y="7887"/>
                    </a:cubicBezTo>
                    <a:cubicBezTo>
                      <a:pt x="2337" y="7688"/>
                      <a:pt x="2496" y="7490"/>
                      <a:pt x="2615" y="7253"/>
                    </a:cubicBezTo>
                    <a:cubicBezTo>
                      <a:pt x="2892" y="6777"/>
                      <a:pt x="2971" y="6262"/>
                      <a:pt x="2932" y="5708"/>
                    </a:cubicBezTo>
                    <a:cubicBezTo>
                      <a:pt x="2932" y="5273"/>
                      <a:pt x="2566" y="4960"/>
                      <a:pt x="2179" y="4960"/>
                    </a:cubicBezTo>
                    <a:cubicBezTo>
                      <a:pt x="2073" y="4960"/>
                      <a:pt x="1965" y="4983"/>
                      <a:pt x="1862" y="5034"/>
                    </a:cubicBezTo>
                    <a:cubicBezTo>
                      <a:pt x="1664" y="5153"/>
                      <a:pt x="1585" y="5391"/>
                      <a:pt x="1704" y="5589"/>
                    </a:cubicBezTo>
                    <a:cubicBezTo>
                      <a:pt x="1760" y="5659"/>
                      <a:pt x="1806" y="5685"/>
                      <a:pt x="1849" y="5685"/>
                    </a:cubicBezTo>
                    <a:cubicBezTo>
                      <a:pt x="1928" y="5685"/>
                      <a:pt x="1998" y="5601"/>
                      <a:pt x="2100" y="5549"/>
                    </a:cubicBezTo>
                    <a:cubicBezTo>
                      <a:pt x="2179" y="5510"/>
                      <a:pt x="2298" y="5510"/>
                      <a:pt x="2377" y="5510"/>
                    </a:cubicBezTo>
                    <a:cubicBezTo>
                      <a:pt x="2377" y="5589"/>
                      <a:pt x="2456" y="5747"/>
                      <a:pt x="2377" y="5827"/>
                    </a:cubicBezTo>
                    <a:cubicBezTo>
                      <a:pt x="2276" y="6029"/>
                      <a:pt x="2062" y="6150"/>
                      <a:pt x="1849" y="6150"/>
                    </a:cubicBezTo>
                    <a:cubicBezTo>
                      <a:pt x="1728" y="6150"/>
                      <a:pt x="1606" y="6111"/>
                      <a:pt x="1506" y="6025"/>
                    </a:cubicBezTo>
                    <a:cubicBezTo>
                      <a:pt x="991" y="5668"/>
                      <a:pt x="1070" y="4916"/>
                      <a:pt x="1585" y="4638"/>
                    </a:cubicBezTo>
                    <a:cubicBezTo>
                      <a:pt x="1780" y="4525"/>
                      <a:pt x="1986" y="4473"/>
                      <a:pt x="2187" y="4473"/>
                    </a:cubicBezTo>
                    <a:cubicBezTo>
                      <a:pt x="2757" y="4473"/>
                      <a:pt x="3279" y="4894"/>
                      <a:pt x="3367" y="5510"/>
                    </a:cubicBezTo>
                    <a:cubicBezTo>
                      <a:pt x="3486" y="6223"/>
                      <a:pt x="3328" y="7015"/>
                      <a:pt x="2892" y="7609"/>
                    </a:cubicBezTo>
                    <a:cubicBezTo>
                      <a:pt x="2734" y="7847"/>
                      <a:pt x="2575" y="8085"/>
                      <a:pt x="2377" y="8283"/>
                    </a:cubicBezTo>
                    <a:cubicBezTo>
                      <a:pt x="2536" y="8283"/>
                      <a:pt x="2694" y="8283"/>
                      <a:pt x="2892" y="8243"/>
                    </a:cubicBezTo>
                    <a:cubicBezTo>
                      <a:pt x="3367" y="8085"/>
                      <a:pt x="3843" y="7807"/>
                      <a:pt x="4239" y="7411"/>
                    </a:cubicBezTo>
                    <a:cubicBezTo>
                      <a:pt x="4477" y="7253"/>
                      <a:pt x="4754" y="7094"/>
                      <a:pt x="5031" y="6975"/>
                    </a:cubicBezTo>
                    <a:cubicBezTo>
                      <a:pt x="5665" y="6698"/>
                      <a:pt x="6299" y="6500"/>
                      <a:pt x="7012" y="6262"/>
                    </a:cubicBezTo>
                    <a:cubicBezTo>
                      <a:pt x="6853" y="6064"/>
                      <a:pt x="6972" y="5985"/>
                      <a:pt x="7091" y="5866"/>
                    </a:cubicBezTo>
                    <a:cubicBezTo>
                      <a:pt x="7408" y="5668"/>
                      <a:pt x="7646" y="5351"/>
                      <a:pt x="7844" y="4995"/>
                    </a:cubicBezTo>
                    <a:cubicBezTo>
                      <a:pt x="7883" y="4876"/>
                      <a:pt x="7962" y="4757"/>
                      <a:pt x="8002" y="4638"/>
                    </a:cubicBezTo>
                    <a:cubicBezTo>
                      <a:pt x="8121" y="4361"/>
                      <a:pt x="8042" y="4084"/>
                      <a:pt x="7804" y="3925"/>
                    </a:cubicBezTo>
                    <a:cubicBezTo>
                      <a:pt x="7727" y="3849"/>
                      <a:pt x="7650" y="3819"/>
                      <a:pt x="7574" y="3819"/>
                    </a:cubicBezTo>
                    <a:cubicBezTo>
                      <a:pt x="7452" y="3819"/>
                      <a:pt x="7331" y="3892"/>
                      <a:pt x="7210" y="3965"/>
                    </a:cubicBezTo>
                    <a:cubicBezTo>
                      <a:pt x="6695" y="4203"/>
                      <a:pt x="6695" y="4282"/>
                      <a:pt x="7091" y="4678"/>
                    </a:cubicBezTo>
                    <a:cubicBezTo>
                      <a:pt x="7131" y="4757"/>
                      <a:pt x="7170" y="4836"/>
                      <a:pt x="7170" y="4916"/>
                    </a:cubicBezTo>
                    <a:cubicBezTo>
                      <a:pt x="7141" y="4974"/>
                      <a:pt x="7049" y="5010"/>
                      <a:pt x="6985" y="5010"/>
                    </a:cubicBezTo>
                    <a:cubicBezTo>
                      <a:pt x="6962" y="5010"/>
                      <a:pt x="6943" y="5005"/>
                      <a:pt x="6933" y="4995"/>
                    </a:cubicBezTo>
                    <a:cubicBezTo>
                      <a:pt x="6734" y="4836"/>
                      <a:pt x="6576" y="4678"/>
                      <a:pt x="6457" y="4440"/>
                    </a:cubicBezTo>
                    <a:cubicBezTo>
                      <a:pt x="6338" y="4203"/>
                      <a:pt x="6418" y="3925"/>
                      <a:pt x="6655" y="3767"/>
                    </a:cubicBezTo>
                    <a:cubicBezTo>
                      <a:pt x="6853" y="3648"/>
                      <a:pt x="7051" y="3529"/>
                      <a:pt x="7289" y="3450"/>
                    </a:cubicBezTo>
                    <a:cubicBezTo>
                      <a:pt x="7398" y="3402"/>
                      <a:pt x="7511" y="3379"/>
                      <a:pt x="7620" y="3379"/>
                    </a:cubicBezTo>
                    <a:cubicBezTo>
                      <a:pt x="7869" y="3379"/>
                      <a:pt x="8102" y="3495"/>
                      <a:pt x="8240" y="3688"/>
                    </a:cubicBezTo>
                    <a:cubicBezTo>
                      <a:pt x="8517" y="4005"/>
                      <a:pt x="8557" y="4440"/>
                      <a:pt x="8398" y="4757"/>
                    </a:cubicBezTo>
                    <a:cubicBezTo>
                      <a:pt x="8160" y="5233"/>
                      <a:pt x="7883" y="5629"/>
                      <a:pt x="7606" y="6104"/>
                    </a:cubicBezTo>
                    <a:cubicBezTo>
                      <a:pt x="8081" y="5866"/>
                      <a:pt x="8517" y="5589"/>
                      <a:pt x="8953" y="5312"/>
                    </a:cubicBezTo>
                    <a:cubicBezTo>
                      <a:pt x="9388" y="4995"/>
                      <a:pt x="9666" y="4559"/>
                      <a:pt x="9785" y="4084"/>
                    </a:cubicBezTo>
                    <a:cubicBezTo>
                      <a:pt x="9983" y="3054"/>
                      <a:pt x="9666" y="1984"/>
                      <a:pt x="8874" y="1271"/>
                    </a:cubicBezTo>
                    <a:cubicBezTo>
                      <a:pt x="7972" y="397"/>
                      <a:pt x="6929" y="1"/>
                      <a:pt x="5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4610510" y="130167"/>
                <a:ext cx="459944" cy="702936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8476" extrusionOk="0">
                    <a:moveTo>
                      <a:pt x="5387" y="1"/>
                    </a:moveTo>
                    <a:cubicBezTo>
                      <a:pt x="5348" y="1"/>
                      <a:pt x="5308" y="1"/>
                      <a:pt x="5269" y="40"/>
                    </a:cubicBezTo>
                    <a:cubicBezTo>
                      <a:pt x="3288" y="674"/>
                      <a:pt x="1624" y="2060"/>
                      <a:pt x="673" y="3883"/>
                    </a:cubicBezTo>
                    <a:cubicBezTo>
                      <a:pt x="0" y="4992"/>
                      <a:pt x="0" y="6338"/>
                      <a:pt x="673" y="7448"/>
                    </a:cubicBezTo>
                    <a:cubicBezTo>
                      <a:pt x="1083" y="8103"/>
                      <a:pt x="1794" y="8476"/>
                      <a:pt x="2533" y="8476"/>
                    </a:cubicBezTo>
                    <a:cubicBezTo>
                      <a:pt x="2866" y="8476"/>
                      <a:pt x="3205" y="8400"/>
                      <a:pt x="3526" y="8240"/>
                    </a:cubicBezTo>
                    <a:lnTo>
                      <a:pt x="3526" y="8200"/>
                    </a:lnTo>
                    <a:lnTo>
                      <a:pt x="3288" y="8042"/>
                    </a:lnTo>
                    <a:cubicBezTo>
                      <a:pt x="2535" y="7448"/>
                      <a:pt x="2060" y="6537"/>
                      <a:pt x="2020" y="5586"/>
                    </a:cubicBezTo>
                    <a:cubicBezTo>
                      <a:pt x="1901" y="3566"/>
                      <a:pt x="2852" y="2060"/>
                      <a:pt x="4357" y="832"/>
                    </a:cubicBezTo>
                    <a:cubicBezTo>
                      <a:pt x="4714" y="555"/>
                      <a:pt x="5110" y="317"/>
                      <a:pt x="55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655134" y="130167"/>
                <a:ext cx="134765" cy="82186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991" extrusionOk="0">
                    <a:moveTo>
                      <a:pt x="1427" y="1"/>
                    </a:moveTo>
                    <a:cubicBezTo>
                      <a:pt x="1308" y="1"/>
                      <a:pt x="1229" y="40"/>
                      <a:pt x="1150" y="119"/>
                    </a:cubicBezTo>
                    <a:cubicBezTo>
                      <a:pt x="793" y="278"/>
                      <a:pt x="476" y="436"/>
                      <a:pt x="159" y="595"/>
                    </a:cubicBezTo>
                    <a:cubicBezTo>
                      <a:pt x="120" y="634"/>
                      <a:pt x="1" y="753"/>
                      <a:pt x="40" y="832"/>
                    </a:cubicBezTo>
                    <a:cubicBezTo>
                      <a:pt x="40" y="872"/>
                      <a:pt x="159" y="951"/>
                      <a:pt x="199" y="991"/>
                    </a:cubicBezTo>
                    <a:cubicBezTo>
                      <a:pt x="714" y="872"/>
                      <a:pt x="1189" y="634"/>
                      <a:pt x="1585" y="278"/>
                    </a:cubicBezTo>
                    <a:cubicBezTo>
                      <a:pt x="1625" y="238"/>
                      <a:pt x="1625" y="159"/>
                      <a:pt x="1625" y="80"/>
                    </a:cubicBezTo>
                    <a:cubicBezTo>
                      <a:pt x="1546" y="1"/>
                      <a:pt x="1466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4571033" y="59343"/>
                <a:ext cx="1094046" cy="812407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9796" extrusionOk="0">
                    <a:moveTo>
                      <a:pt x="8448" y="755"/>
                    </a:moveTo>
                    <a:cubicBezTo>
                      <a:pt x="9588" y="755"/>
                      <a:pt x="10640" y="1168"/>
                      <a:pt x="11568" y="2043"/>
                    </a:cubicBezTo>
                    <a:cubicBezTo>
                      <a:pt x="12320" y="2716"/>
                      <a:pt x="12677" y="3786"/>
                      <a:pt x="12479" y="4816"/>
                    </a:cubicBezTo>
                    <a:cubicBezTo>
                      <a:pt x="12360" y="5291"/>
                      <a:pt x="12082" y="5727"/>
                      <a:pt x="11647" y="6044"/>
                    </a:cubicBezTo>
                    <a:cubicBezTo>
                      <a:pt x="11211" y="6321"/>
                      <a:pt x="10775" y="6598"/>
                      <a:pt x="10300" y="6836"/>
                    </a:cubicBezTo>
                    <a:cubicBezTo>
                      <a:pt x="10577" y="6361"/>
                      <a:pt x="10854" y="5965"/>
                      <a:pt x="11092" y="5489"/>
                    </a:cubicBezTo>
                    <a:cubicBezTo>
                      <a:pt x="11251" y="5133"/>
                      <a:pt x="11211" y="4737"/>
                      <a:pt x="10934" y="4420"/>
                    </a:cubicBezTo>
                    <a:cubicBezTo>
                      <a:pt x="10796" y="4227"/>
                      <a:pt x="10563" y="4111"/>
                      <a:pt x="10314" y="4111"/>
                    </a:cubicBezTo>
                    <a:cubicBezTo>
                      <a:pt x="10205" y="4111"/>
                      <a:pt x="10092" y="4134"/>
                      <a:pt x="9983" y="4182"/>
                    </a:cubicBezTo>
                    <a:cubicBezTo>
                      <a:pt x="9785" y="4261"/>
                      <a:pt x="9547" y="4380"/>
                      <a:pt x="9349" y="4499"/>
                    </a:cubicBezTo>
                    <a:cubicBezTo>
                      <a:pt x="9151" y="4657"/>
                      <a:pt x="9032" y="4935"/>
                      <a:pt x="9151" y="5172"/>
                    </a:cubicBezTo>
                    <a:cubicBezTo>
                      <a:pt x="9270" y="5370"/>
                      <a:pt x="9428" y="5568"/>
                      <a:pt x="9627" y="5727"/>
                    </a:cubicBezTo>
                    <a:cubicBezTo>
                      <a:pt x="9627" y="5727"/>
                      <a:pt x="9825" y="5727"/>
                      <a:pt x="9864" y="5648"/>
                    </a:cubicBezTo>
                    <a:cubicBezTo>
                      <a:pt x="9864" y="5568"/>
                      <a:pt x="9864" y="5450"/>
                      <a:pt x="9785" y="5410"/>
                    </a:cubicBezTo>
                    <a:cubicBezTo>
                      <a:pt x="9428" y="5014"/>
                      <a:pt x="9428" y="4895"/>
                      <a:pt x="9904" y="4697"/>
                    </a:cubicBezTo>
                    <a:cubicBezTo>
                      <a:pt x="10033" y="4619"/>
                      <a:pt x="10163" y="4541"/>
                      <a:pt x="10293" y="4541"/>
                    </a:cubicBezTo>
                    <a:cubicBezTo>
                      <a:pt x="10361" y="4541"/>
                      <a:pt x="10430" y="4563"/>
                      <a:pt x="10498" y="4618"/>
                    </a:cubicBezTo>
                    <a:cubicBezTo>
                      <a:pt x="10736" y="4816"/>
                      <a:pt x="10815" y="5093"/>
                      <a:pt x="10696" y="5370"/>
                    </a:cubicBezTo>
                    <a:cubicBezTo>
                      <a:pt x="10656" y="5489"/>
                      <a:pt x="10577" y="5608"/>
                      <a:pt x="10538" y="5727"/>
                    </a:cubicBezTo>
                    <a:cubicBezTo>
                      <a:pt x="10340" y="6083"/>
                      <a:pt x="10102" y="6400"/>
                      <a:pt x="9785" y="6638"/>
                    </a:cubicBezTo>
                    <a:cubicBezTo>
                      <a:pt x="9666" y="6717"/>
                      <a:pt x="9547" y="6796"/>
                      <a:pt x="9706" y="6994"/>
                    </a:cubicBezTo>
                    <a:cubicBezTo>
                      <a:pt x="9032" y="7232"/>
                      <a:pt x="8359" y="7470"/>
                      <a:pt x="7725" y="7707"/>
                    </a:cubicBezTo>
                    <a:cubicBezTo>
                      <a:pt x="7448" y="7826"/>
                      <a:pt x="7171" y="7985"/>
                      <a:pt x="6933" y="8183"/>
                    </a:cubicBezTo>
                    <a:cubicBezTo>
                      <a:pt x="6537" y="8539"/>
                      <a:pt x="6101" y="8817"/>
                      <a:pt x="5586" y="9015"/>
                    </a:cubicBezTo>
                    <a:cubicBezTo>
                      <a:pt x="5428" y="9015"/>
                      <a:pt x="5269" y="9054"/>
                      <a:pt x="5071" y="9054"/>
                    </a:cubicBezTo>
                    <a:cubicBezTo>
                      <a:pt x="5269" y="8817"/>
                      <a:pt x="5428" y="8619"/>
                      <a:pt x="5586" y="8381"/>
                    </a:cubicBezTo>
                    <a:cubicBezTo>
                      <a:pt x="6022" y="7747"/>
                      <a:pt x="6180" y="6994"/>
                      <a:pt x="6061" y="6242"/>
                    </a:cubicBezTo>
                    <a:cubicBezTo>
                      <a:pt x="5973" y="5622"/>
                      <a:pt x="5445" y="5222"/>
                      <a:pt x="4886" y="5222"/>
                    </a:cubicBezTo>
                    <a:cubicBezTo>
                      <a:pt x="4695" y="5222"/>
                      <a:pt x="4500" y="5269"/>
                      <a:pt x="4318" y="5370"/>
                    </a:cubicBezTo>
                    <a:cubicBezTo>
                      <a:pt x="3764" y="5687"/>
                      <a:pt x="3724" y="6400"/>
                      <a:pt x="4200" y="6796"/>
                    </a:cubicBezTo>
                    <a:cubicBezTo>
                      <a:pt x="4313" y="6867"/>
                      <a:pt x="4436" y="6902"/>
                      <a:pt x="4557" y="6902"/>
                    </a:cubicBezTo>
                    <a:cubicBezTo>
                      <a:pt x="4774" y="6902"/>
                      <a:pt x="4983" y="6788"/>
                      <a:pt x="5111" y="6559"/>
                    </a:cubicBezTo>
                    <a:cubicBezTo>
                      <a:pt x="5150" y="6479"/>
                      <a:pt x="5111" y="6361"/>
                      <a:pt x="5111" y="6242"/>
                    </a:cubicBezTo>
                    <a:cubicBezTo>
                      <a:pt x="4992" y="6242"/>
                      <a:pt x="4913" y="6242"/>
                      <a:pt x="4794" y="6281"/>
                    </a:cubicBezTo>
                    <a:cubicBezTo>
                      <a:pt x="4717" y="6333"/>
                      <a:pt x="4640" y="6434"/>
                      <a:pt x="4563" y="6434"/>
                    </a:cubicBezTo>
                    <a:cubicBezTo>
                      <a:pt x="4521" y="6434"/>
                      <a:pt x="4479" y="6405"/>
                      <a:pt x="4437" y="6321"/>
                    </a:cubicBezTo>
                    <a:cubicBezTo>
                      <a:pt x="4279" y="6163"/>
                      <a:pt x="4358" y="5885"/>
                      <a:pt x="4556" y="5806"/>
                    </a:cubicBezTo>
                    <a:cubicBezTo>
                      <a:pt x="4669" y="5740"/>
                      <a:pt x="4789" y="5710"/>
                      <a:pt x="4907" y="5710"/>
                    </a:cubicBezTo>
                    <a:cubicBezTo>
                      <a:pt x="5283" y="5710"/>
                      <a:pt x="5635" y="6017"/>
                      <a:pt x="5665" y="6440"/>
                    </a:cubicBezTo>
                    <a:cubicBezTo>
                      <a:pt x="5705" y="6994"/>
                      <a:pt x="5586" y="7509"/>
                      <a:pt x="5348" y="7985"/>
                    </a:cubicBezTo>
                    <a:cubicBezTo>
                      <a:pt x="5190" y="8222"/>
                      <a:pt x="5071" y="8420"/>
                      <a:pt x="4913" y="8619"/>
                    </a:cubicBezTo>
                    <a:cubicBezTo>
                      <a:pt x="4784" y="8769"/>
                      <a:pt x="4690" y="8838"/>
                      <a:pt x="4587" y="8838"/>
                    </a:cubicBezTo>
                    <a:cubicBezTo>
                      <a:pt x="4500" y="8838"/>
                      <a:pt x="4406" y="8788"/>
                      <a:pt x="4279" y="8698"/>
                    </a:cubicBezTo>
                    <a:cubicBezTo>
                      <a:pt x="3209" y="7945"/>
                      <a:pt x="2694" y="6638"/>
                      <a:pt x="3011" y="5370"/>
                    </a:cubicBezTo>
                    <a:cubicBezTo>
                      <a:pt x="3249" y="4182"/>
                      <a:pt x="3843" y="3152"/>
                      <a:pt x="4715" y="2360"/>
                    </a:cubicBezTo>
                    <a:cubicBezTo>
                      <a:pt x="5150" y="2003"/>
                      <a:pt x="5546" y="1686"/>
                      <a:pt x="6022" y="1409"/>
                    </a:cubicBezTo>
                    <a:lnTo>
                      <a:pt x="6022" y="2597"/>
                    </a:lnTo>
                    <a:cubicBezTo>
                      <a:pt x="6022" y="3271"/>
                      <a:pt x="6339" y="3865"/>
                      <a:pt x="6893" y="4261"/>
                    </a:cubicBezTo>
                    <a:cubicBezTo>
                      <a:pt x="7130" y="4455"/>
                      <a:pt x="7438" y="4555"/>
                      <a:pt x="7752" y="4555"/>
                    </a:cubicBezTo>
                    <a:cubicBezTo>
                      <a:pt x="8015" y="4555"/>
                      <a:pt x="8283" y="4485"/>
                      <a:pt x="8517" y="4340"/>
                    </a:cubicBezTo>
                    <a:cubicBezTo>
                      <a:pt x="8913" y="4103"/>
                      <a:pt x="9032" y="3588"/>
                      <a:pt x="8795" y="3192"/>
                    </a:cubicBezTo>
                    <a:cubicBezTo>
                      <a:pt x="8639" y="2933"/>
                      <a:pt x="8366" y="2792"/>
                      <a:pt x="8084" y="2792"/>
                    </a:cubicBezTo>
                    <a:cubicBezTo>
                      <a:pt x="7935" y="2792"/>
                      <a:pt x="7783" y="2832"/>
                      <a:pt x="7646" y="2914"/>
                    </a:cubicBezTo>
                    <a:cubicBezTo>
                      <a:pt x="7527" y="2994"/>
                      <a:pt x="7448" y="3152"/>
                      <a:pt x="7448" y="3310"/>
                    </a:cubicBezTo>
                    <a:cubicBezTo>
                      <a:pt x="7448" y="3390"/>
                      <a:pt x="7606" y="3509"/>
                      <a:pt x="7686" y="3627"/>
                    </a:cubicBezTo>
                    <a:cubicBezTo>
                      <a:pt x="7804" y="3469"/>
                      <a:pt x="7844" y="3310"/>
                      <a:pt x="7963" y="3271"/>
                    </a:cubicBezTo>
                    <a:cubicBezTo>
                      <a:pt x="8004" y="3250"/>
                      <a:pt x="8050" y="3241"/>
                      <a:pt x="8097" y="3241"/>
                    </a:cubicBezTo>
                    <a:cubicBezTo>
                      <a:pt x="8231" y="3241"/>
                      <a:pt x="8369" y="3322"/>
                      <a:pt x="8399" y="3469"/>
                    </a:cubicBezTo>
                    <a:cubicBezTo>
                      <a:pt x="8478" y="3667"/>
                      <a:pt x="8399" y="3905"/>
                      <a:pt x="8240" y="3984"/>
                    </a:cubicBezTo>
                    <a:cubicBezTo>
                      <a:pt x="8086" y="4069"/>
                      <a:pt x="7917" y="4111"/>
                      <a:pt x="7749" y="4111"/>
                    </a:cubicBezTo>
                    <a:cubicBezTo>
                      <a:pt x="7529" y="4111"/>
                      <a:pt x="7311" y="4040"/>
                      <a:pt x="7131" y="3905"/>
                    </a:cubicBezTo>
                    <a:cubicBezTo>
                      <a:pt x="6735" y="3627"/>
                      <a:pt x="6458" y="3152"/>
                      <a:pt x="6458" y="2637"/>
                    </a:cubicBezTo>
                    <a:cubicBezTo>
                      <a:pt x="6458" y="2201"/>
                      <a:pt x="6458" y="1726"/>
                      <a:pt x="6537" y="1290"/>
                    </a:cubicBezTo>
                    <a:cubicBezTo>
                      <a:pt x="6537" y="1211"/>
                      <a:pt x="6616" y="1092"/>
                      <a:pt x="6695" y="1053"/>
                    </a:cubicBezTo>
                    <a:cubicBezTo>
                      <a:pt x="7298" y="856"/>
                      <a:pt x="7884" y="755"/>
                      <a:pt x="8448" y="755"/>
                    </a:cubicBezTo>
                    <a:close/>
                    <a:moveTo>
                      <a:pt x="5982" y="855"/>
                    </a:moveTo>
                    <a:cubicBezTo>
                      <a:pt x="5586" y="1132"/>
                      <a:pt x="5190" y="1369"/>
                      <a:pt x="4833" y="1686"/>
                    </a:cubicBezTo>
                    <a:cubicBezTo>
                      <a:pt x="3328" y="2875"/>
                      <a:pt x="2377" y="4420"/>
                      <a:pt x="2496" y="6440"/>
                    </a:cubicBezTo>
                    <a:cubicBezTo>
                      <a:pt x="2536" y="7391"/>
                      <a:pt x="3011" y="8302"/>
                      <a:pt x="3764" y="8856"/>
                    </a:cubicBezTo>
                    <a:lnTo>
                      <a:pt x="3962" y="9054"/>
                    </a:lnTo>
                    <a:lnTo>
                      <a:pt x="3962" y="9094"/>
                    </a:lnTo>
                    <a:cubicBezTo>
                      <a:pt x="3657" y="9253"/>
                      <a:pt x="3328" y="9329"/>
                      <a:pt x="3003" y="9329"/>
                    </a:cubicBezTo>
                    <a:cubicBezTo>
                      <a:pt x="2274" y="9329"/>
                      <a:pt x="1560" y="8947"/>
                      <a:pt x="1149" y="8262"/>
                    </a:cubicBezTo>
                    <a:cubicBezTo>
                      <a:pt x="476" y="7192"/>
                      <a:pt x="476" y="5806"/>
                      <a:pt x="1149" y="4737"/>
                    </a:cubicBezTo>
                    <a:cubicBezTo>
                      <a:pt x="2100" y="2875"/>
                      <a:pt x="3764" y="1488"/>
                      <a:pt x="5745" y="855"/>
                    </a:cubicBezTo>
                    <a:close/>
                    <a:moveTo>
                      <a:pt x="7647" y="1"/>
                    </a:moveTo>
                    <a:cubicBezTo>
                      <a:pt x="7540" y="1"/>
                      <a:pt x="7431" y="23"/>
                      <a:pt x="7329" y="23"/>
                    </a:cubicBezTo>
                    <a:cubicBezTo>
                      <a:pt x="4715" y="340"/>
                      <a:pt x="2377" y="1805"/>
                      <a:pt x="991" y="4063"/>
                    </a:cubicBezTo>
                    <a:cubicBezTo>
                      <a:pt x="238" y="5093"/>
                      <a:pt x="1" y="6400"/>
                      <a:pt x="318" y="7628"/>
                    </a:cubicBezTo>
                    <a:cubicBezTo>
                      <a:pt x="669" y="8970"/>
                      <a:pt x="1690" y="9796"/>
                      <a:pt x="2902" y="9796"/>
                    </a:cubicBezTo>
                    <a:cubicBezTo>
                      <a:pt x="3194" y="9796"/>
                      <a:pt x="3497" y="9748"/>
                      <a:pt x="3804" y="9648"/>
                    </a:cubicBezTo>
                    <a:cubicBezTo>
                      <a:pt x="4002" y="9569"/>
                      <a:pt x="4200" y="9450"/>
                      <a:pt x="4437" y="9332"/>
                    </a:cubicBezTo>
                    <a:lnTo>
                      <a:pt x="4556" y="9371"/>
                    </a:lnTo>
                    <a:cubicBezTo>
                      <a:pt x="4801" y="9472"/>
                      <a:pt x="5051" y="9520"/>
                      <a:pt x="5298" y="9520"/>
                    </a:cubicBezTo>
                    <a:cubicBezTo>
                      <a:pt x="5732" y="9520"/>
                      <a:pt x="6158" y="9371"/>
                      <a:pt x="6537" y="9094"/>
                    </a:cubicBezTo>
                    <a:cubicBezTo>
                      <a:pt x="6814" y="8896"/>
                      <a:pt x="7091" y="8658"/>
                      <a:pt x="7369" y="8420"/>
                    </a:cubicBezTo>
                    <a:cubicBezTo>
                      <a:pt x="7487" y="8341"/>
                      <a:pt x="7606" y="8262"/>
                      <a:pt x="7725" y="8183"/>
                    </a:cubicBezTo>
                    <a:cubicBezTo>
                      <a:pt x="8517" y="7906"/>
                      <a:pt x="9349" y="7668"/>
                      <a:pt x="10141" y="7351"/>
                    </a:cubicBezTo>
                    <a:cubicBezTo>
                      <a:pt x="10696" y="7153"/>
                      <a:pt x="11251" y="6876"/>
                      <a:pt x="11726" y="6559"/>
                    </a:cubicBezTo>
                    <a:cubicBezTo>
                      <a:pt x="12360" y="6202"/>
                      <a:pt x="12795" y="5568"/>
                      <a:pt x="12914" y="4895"/>
                    </a:cubicBezTo>
                    <a:cubicBezTo>
                      <a:pt x="13192" y="3667"/>
                      <a:pt x="12795" y="2439"/>
                      <a:pt x="11884" y="1647"/>
                    </a:cubicBezTo>
                    <a:cubicBezTo>
                      <a:pt x="10894" y="617"/>
                      <a:pt x="9627" y="300"/>
                      <a:pt x="8280" y="221"/>
                    </a:cubicBezTo>
                    <a:lnTo>
                      <a:pt x="8042" y="221"/>
                    </a:lnTo>
                    <a:cubicBezTo>
                      <a:pt x="7929" y="40"/>
                      <a:pt x="7790" y="1"/>
                      <a:pt x="7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408740" y="-47226"/>
                <a:ext cx="65848" cy="124896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06" extrusionOk="0">
                    <a:moveTo>
                      <a:pt x="714" y="0"/>
                    </a:moveTo>
                    <a:cubicBezTo>
                      <a:pt x="635" y="119"/>
                      <a:pt x="516" y="198"/>
                      <a:pt x="437" y="278"/>
                    </a:cubicBezTo>
                    <a:cubicBezTo>
                      <a:pt x="278" y="595"/>
                      <a:pt x="159" y="872"/>
                      <a:pt x="40" y="1189"/>
                    </a:cubicBezTo>
                    <a:cubicBezTo>
                      <a:pt x="1" y="1268"/>
                      <a:pt x="80" y="1387"/>
                      <a:pt x="80" y="1506"/>
                    </a:cubicBezTo>
                    <a:cubicBezTo>
                      <a:pt x="199" y="1466"/>
                      <a:pt x="357" y="1426"/>
                      <a:pt x="397" y="1347"/>
                    </a:cubicBezTo>
                    <a:cubicBezTo>
                      <a:pt x="555" y="991"/>
                      <a:pt x="674" y="674"/>
                      <a:pt x="753" y="357"/>
                    </a:cubicBezTo>
                    <a:cubicBezTo>
                      <a:pt x="793" y="238"/>
                      <a:pt x="793" y="119"/>
                      <a:pt x="753" y="40"/>
                    </a:cubicBez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4771483" y="-34123"/>
                <a:ext cx="75634" cy="12497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507" extrusionOk="0">
                    <a:moveTo>
                      <a:pt x="79" y="1"/>
                    </a:moveTo>
                    <a:cubicBezTo>
                      <a:pt x="40" y="40"/>
                      <a:pt x="0" y="159"/>
                      <a:pt x="40" y="199"/>
                    </a:cubicBezTo>
                    <a:cubicBezTo>
                      <a:pt x="198" y="595"/>
                      <a:pt x="396" y="991"/>
                      <a:pt x="594" y="1348"/>
                    </a:cubicBezTo>
                    <a:cubicBezTo>
                      <a:pt x="673" y="1427"/>
                      <a:pt x="792" y="1467"/>
                      <a:pt x="911" y="1506"/>
                    </a:cubicBezTo>
                    <a:cubicBezTo>
                      <a:pt x="832" y="991"/>
                      <a:pt x="594" y="476"/>
                      <a:pt x="277" y="40"/>
                    </a:cubicBezTo>
                    <a:cubicBezTo>
                      <a:pt x="198" y="1"/>
                      <a:pt x="159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4531640" y="882451"/>
                <a:ext cx="78952" cy="7895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2" extrusionOk="0">
                    <a:moveTo>
                      <a:pt x="674" y="1"/>
                    </a:moveTo>
                    <a:cubicBezTo>
                      <a:pt x="317" y="159"/>
                      <a:pt x="40" y="516"/>
                      <a:pt x="0" y="872"/>
                    </a:cubicBezTo>
                    <a:lnTo>
                      <a:pt x="80" y="951"/>
                    </a:lnTo>
                    <a:cubicBezTo>
                      <a:pt x="357" y="753"/>
                      <a:pt x="634" y="516"/>
                      <a:pt x="911" y="278"/>
                    </a:cubicBezTo>
                    <a:cubicBezTo>
                      <a:pt x="951" y="238"/>
                      <a:pt x="951" y="159"/>
                      <a:pt x="911" y="80"/>
                    </a:cubicBezTo>
                    <a:cubicBezTo>
                      <a:pt x="832" y="40"/>
                      <a:pt x="753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4475743" y="294457"/>
                <a:ext cx="144634" cy="49345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595" extrusionOk="0">
                    <a:moveTo>
                      <a:pt x="476" y="0"/>
                    </a:moveTo>
                    <a:cubicBezTo>
                      <a:pt x="318" y="0"/>
                      <a:pt x="159" y="0"/>
                      <a:pt x="41" y="40"/>
                    </a:cubicBezTo>
                    <a:cubicBezTo>
                      <a:pt x="41" y="79"/>
                      <a:pt x="1" y="119"/>
                      <a:pt x="1" y="159"/>
                    </a:cubicBezTo>
                    <a:cubicBezTo>
                      <a:pt x="80" y="198"/>
                      <a:pt x="159" y="277"/>
                      <a:pt x="239" y="317"/>
                    </a:cubicBezTo>
                    <a:cubicBezTo>
                      <a:pt x="635" y="396"/>
                      <a:pt x="1031" y="515"/>
                      <a:pt x="1467" y="594"/>
                    </a:cubicBezTo>
                    <a:cubicBezTo>
                      <a:pt x="1546" y="594"/>
                      <a:pt x="1665" y="515"/>
                      <a:pt x="1744" y="475"/>
                    </a:cubicBezTo>
                    <a:cubicBezTo>
                      <a:pt x="1665" y="396"/>
                      <a:pt x="1625" y="238"/>
                      <a:pt x="1506" y="238"/>
                    </a:cubicBezTo>
                    <a:cubicBezTo>
                      <a:pt x="1189" y="119"/>
                      <a:pt x="833" y="4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4380536" y="567057"/>
                <a:ext cx="134765" cy="34251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413" extrusionOk="0">
                    <a:moveTo>
                      <a:pt x="1426" y="1"/>
                    </a:moveTo>
                    <a:cubicBezTo>
                      <a:pt x="1149" y="1"/>
                      <a:pt x="872" y="1"/>
                      <a:pt x="594" y="41"/>
                    </a:cubicBezTo>
                    <a:cubicBezTo>
                      <a:pt x="396" y="41"/>
                      <a:pt x="198" y="120"/>
                      <a:pt x="0" y="159"/>
                    </a:cubicBezTo>
                    <a:cubicBezTo>
                      <a:pt x="328" y="324"/>
                      <a:pt x="675" y="412"/>
                      <a:pt x="1028" y="412"/>
                    </a:cubicBezTo>
                    <a:cubicBezTo>
                      <a:pt x="1187" y="412"/>
                      <a:pt x="1346" y="394"/>
                      <a:pt x="1505" y="357"/>
                    </a:cubicBezTo>
                    <a:cubicBezTo>
                      <a:pt x="1545" y="318"/>
                      <a:pt x="1624" y="239"/>
                      <a:pt x="1585" y="199"/>
                    </a:cubicBezTo>
                    <a:cubicBezTo>
                      <a:pt x="1585" y="159"/>
                      <a:pt x="1505" y="1"/>
                      <a:pt x="1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7" name="Google Shape;687;p30"/>
            <p:cNvSpPr/>
            <p:nvPr/>
          </p:nvSpPr>
          <p:spPr>
            <a:xfrm rot="-821489">
              <a:off x="694339" y="224382"/>
              <a:ext cx="37764" cy="71628"/>
            </a:xfrm>
            <a:custGeom>
              <a:avLst/>
              <a:gdLst/>
              <a:ahLst/>
              <a:cxnLst/>
              <a:rect l="l" t="t" r="r" b="b"/>
              <a:pathLst>
                <a:path w="794" h="1506" extrusionOk="0">
                  <a:moveTo>
                    <a:pt x="714" y="0"/>
                  </a:moveTo>
                  <a:cubicBezTo>
                    <a:pt x="635" y="119"/>
                    <a:pt x="516" y="198"/>
                    <a:pt x="437" y="278"/>
                  </a:cubicBezTo>
                  <a:cubicBezTo>
                    <a:pt x="278" y="595"/>
                    <a:pt x="159" y="872"/>
                    <a:pt x="40" y="1189"/>
                  </a:cubicBezTo>
                  <a:cubicBezTo>
                    <a:pt x="1" y="1268"/>
                    <a:pt x="80" y="1387"/>
                    <a:pt x="80" y="1506"/>
                  </a:cubicBezTo>
                  <a:cubicBezTo>
                    <a:pt x="199" y="1466"/>
                    <a:pt x="357" y="1426"/>
                    <a:pt x="397" y="1347"/>
                  </a:cubicBezTo>
                  <a:cubicBezTo>
                    <a:pt x="555" y="991"/>
                    <a:pt x="674" y="674"/>
                    <a:pt x="753" y="357"/>
                  </a:cubicBezTo>
                  <a:cubicBezTo>
                    <a:pt x="793" y="238"/>
                    <a:pt x="793" y="119"/>
                    <a:pt x="753" y="40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0"/>
          <p:cNvGrpSpPr/>
          <p:nvPr/>
        </p:nvGrpSpPr>
        <p:grpSpPr>
          <a:xfrm>
            <a:off x="4223541" y="120429"/>
            <a:ext cx="743478" cy="892966"/>
            <a:chOff x="6192911" y="156630"/>
            <a:chExt cx="2526260" cy="3034202"/>
          </a:xfrm>
        </p:grpSpPr>
        <p:sp>
          <p:nvSpPr>
            <p:cNvPr id="689" name="Google Shape;689;p30"/>
            <p:cNvSpPr/>
            <p:nvPr/>
          </p:nvSpPr>
          <p:spPr>
            <a:xfrm>
              <a:off x="6528644" y="236317"/>
              <a:ext cx="2099470" cy="2827955"/>
            </a:xfrm>
            <a:custGeom>
              <a:avLst/>
              <a:gdLst/>
              <a:ahLst/>
              <a:cxnLst/>
              <a:rect l="l" t="t" r="r" b="b"/>
              <a:pathLst>
                <a:path w="16440" h="22144" extrusionOk="0">
                  <a:moveTo>
                    <a:pt x="9801" y="3065"/>
                  </a:moveTo>
                  <a:cubicBezTo>
                    <a:pt x="9972" y="3065"/>
                    <a:pt x="10150" y="3172"/>
                    <a:pt x="10181" y="3328"/>
                  </a:cubicBezTo>
                  <a:cubicBezTo>
                    <a:pt x="10696" y="4596"/>
                    <a:pt x="11211" y="5863"/>
                    <a:pt x="11687" y="7131"/>
                  </a:cubicBezTo>
                  <a:cubicBezTo>
                    <a:pt x="11726" y="7329"/>
                    <a:pt x="11766" y="7527"/>
                    <a:pt x="11726" y="7765"/>
                  </a:cubicBezTo>
                  <a:cubicBezTo>
                    <a:pt x="11726" y="7844"/>
                    <a:pt x="11607" y="7923"/>
                    <a:pt x="11528" y="7963"/>
                  </a:cubicBezTo>
                  <a:cubicBezTo>
                    <a:pt x="10617" y="8398"/>
                    <a:pt x="9746" y="8794"/>
                    <a:pt x="8834" y="9191"/>
                  </a:cubicBezTo>
                  <a:cubicBezTo>
                    <a:pt x="8597" y="9309"/>
                    <a:pt x="8359" y="9389"/>
                    <a:pt x="8082" y="9508"/>
                  </a:cubicBezTo>
                  <a:cubicBezTo>
                    <a:pt x="6854" y="9943"/>
                    <a:pt x="5626" y="10419"/>
                    <a:pt x="4398" y="10854"/>
                  </a:cubicBezTo>
                  <a:cubicBezTo>
                    <a:pt x="4081" y="10934"/>
                    <a:pt x="3724" y="10973"/>
                    <a:pt x="3368" y="10973"/>
                  </a:cubicBezTo>
                  <a:cubicBezTo>
                    <a:pt x="3289" y="10973"/>
                    <a:pt x="3170" y="10775"/>
                    <a:pt x="3130" y="10656"/>
                  </a:cubicBezTo>
                  <a:cubicBezTo>
                    <a:pt x="2972" y="10102"/>
                    <a:pt x="2893" y="9547"/>
                    <a:pt x="2734" y="9032"/>
                  </a:cubicBezTo>
                  <a:cubicBezTo>
                    <a:pt x="2496" y="8240"/>
                    <a:pt x="2219" y="7527"/>
                    <a:pt x="1942" y="6735"/>
                  </a:cubicBezTo>
                  <a:cubicBezTo>
                    <a:pt x="1863" y="6497"/>
                    <a:pt x="1863" y="6378"/>
                    <a:pt x="2140" y="6259"/>
                  </a:cubicBezTo>
                  <a:cubicBezTo>
                    <a:pt x="4358" y="5150"/>
                    <a:pt x="6656" y="4318"/>
                    <a:pt x="8953" y="3368"/>
                  </a:cubicBezTo>
                  <a:cubicBezTo>
                    <a:pt x="9151" y="3249"/>
                    <a:pt x="9429" y="3170"/>
                    <a:pt x="9666" y="3090"/>
                  </a:cubicBezTo>
                  <a:cubicBezTo>
                    <a:pt x="9709" y="3073"/>
                    <a:pt x="9755" y="3065"/>
                    <a:pt x="9801" y="3065"/>
                  </a:cubicBezTo>
                  <a:close/>
                  <a:moveTo>
                    <a:pt x="14175" y="14242"/>
                  </a:moveTo>
                  <a:cubicBezTo>
                    <a:pt x="14283" y="14302"/>
                    <a:pt x="14384" y="14312"/>
                    <a:pt x="14420" y="14419"/>
                  </a:cubicBezTo>
                  <a:cubicBezTo>
                    <a:pt x="14578" y="14657"/>
                    <a:pt x="14697" y="14895"/>
                    <a:pt x="14816" y="15172"/>
                  </a:cubicBezTo>
                  <a:cubicBezTo>
                    <a:pt x="14935" y="15489"/>
                    <a:pt x="15014" y="15766"/>
                    <a:pt x="15133" y="16083"/>
                  </a:cubicBezTo>
                  <a:cubicBezTo>
                    <a:pt x="15172" y="16202"/>
                    <a:pt x="15212" y="16321"/>
                    <a:pt x="15212" y="16440"/>
                  </a:cubicBezTo>
                  <a:cubicBezTo>
                    <a:pt x="15212" y="16519"/>
                    <a:pt x="15172" y="16598"/>
                    <a:pt x="15133" y="16638"/>
                  </a:cubicBezTo>
                  <a:cubicBezTo>
                    <a:pt x="15054" y="16638"/>
                    <a:pt x="14974" y="16598"/>
                    <a:pt x="14935" y="16559"/>
                  </a:cubicBezTo>
                  <a:cubicBezTo>
                    <a:pt x="14816" y="16400"/>
                    <a:pt x="14697" y="16202"/>
                    <a:pt x="14618" y="16044"/>
                  </a:cubicBezTo>
                  <a:cubicBezTo>
                    <a:pt x="14459" y="15529"/>
                    <a:pt x="14261" y="15053"/>
                    <a:pt x="14103" y="14538"/>
                  </a:cubicBezTo>
                  <a:cubicBezTo>
                    <a:pt x="14103" y="14464"/>
                    <a:pt x="14138" y="14354"/>
                    <a:pt x="14175" y="14242"/>
                  </a:cubicBezTo>
                  <a:close/>
                  <a:moveTo>
                    <a:pt x="4437" y="14657"/>
                  </a:moveTo>
                  <a:cubicBezTo>
                    <a:pt x="4517" y="14697"/>
                    <a:pt x="4596" y="14697"/>
                    <a:pt x="4636" y="14776"/>
                  </a:cubicBezTo>
                  <a:cubicBezTo>
                    <a:pt x="4794" y="15014"/>
                    <a:pt x="4952" y="15291"/>
                    <a:pt x="5032" y="15449"/>
                  </a:cubicBezTo>
                  <a:cubicBezTo>
                    <a:pt x="5150" y="15647"/>
                    <a:pt x="5190" y="15964"/>
                    <a:pt x="5269" y="16123"/>
                  </a:cubicBezTo>
                  <a:cubicBezTo>
                    <a:pt x="5309" y="16242"/>
                    <a:pt x="5349" y="16360"/>
                    <a:pt x="5349" y="16519"/>
                  </a:cubicBezTo>
                  <a:cubicBezTo>
                    <a:pt x="5388" y="16598"/>
                    <a:pt x="5309" y="16717"/>
                    <a:pt x="5309" y="16836"/>
                  </a:cubicBezTo>
                  <a:cubicBezTo>
                    <a:pt x="5190" y="16757"/>
                    <a:pt x="5032" y="16717"/>
                    <a:pt x="4992" y="16598"/>
                  </a:cubicBezTo>
                  <a:cubicBezTo>
                    <a:pt x="4794" y="16044"/>
                    <a:pt x="4596" y="15449"/>
                    <a:pt x="4398" y="14855"/>
                  </a:cubicBezTo>
                  <a:cubicBezTo>
                    <a:pt x="4398" y="14816"/>
                    <a:pt x="4398" y="14736"/>
                    <a:pt x="4437" y="14657"/>
                  </a:cubicBezTo>
                  <a:close/>
                  <a:moveTo>
                    <a:pt x="5894" y="15710"/>
                  </a:moveTo>
                  <a:cubicBezTo>
                    <a:pt x="5950" y="15710"/>
                    <a:pt x="6006" y="15738"/>
                    <a:pt x="6062" y="15766"/>
                  </a:cubicBezTo>
                  <a:cubicBezTo>
                    <a:pt x="6141" y="15885"/>
                    <a:pt x="6220" y="16044"/>
                    <a:pt x="6299" y="16202"/>
                  </a:cubicBezTo>
                  <a:cubicBezTo>
                    <a:pt x="6378" y="16440"/>
                    <a:pt x="6458" y="16677"/>
                    <a:pt x="6497" y="16915"/>
                  </a:cubicBezTo>
                  <a:cubicBezTo>
                    <a:pt x="6497" y="16994"/>
                    <a:pt x="6418" y="17113"/>
                    <a:pt x="6378" y="17232"/>
                  </a:cubicBezTo>
                  <a:lnTo>
                    <a:pt x="6220" y="17153"/>
                  </a:lnTo>
                  <a:cubicBezTo>
                    <a:pt x="6180" y="17113"/>
                    <a:pt x="6141" y="17073"/>
                    <a:pt x="6141" y="17034"/>
                  </a:cubicBezTo>
                  <a:cubicBezTo>
                    <a:pt x="5982" y="16677"/>
                    <a:pt x="5864" y="16360"/>
                    <a:pt x="5784" y="16004"/>
                  </a:cubicBezTo>
                  <a:cubicBezTo>
                    <a:pt x="5784" y="15964"/>
                    <a:pt x="5784" y="15925"/>
                    <a:pt x="5784" y="15925"/>
                  </a:cubicBezTo>
                  <a:cubicBezTo>
                    <a:pt x="5745" y="15846"/>
                    <a:pt x="5784" y="15766"/>
                    <a:pt x="5824" y="15727"/>
                  </a:cubicBezTo>
                  <a:cubicBezTo>
                    <a:pt x="5847" y="15715"/>
                    <a:pt x="5870" y="15710"/>
                    <a:pt x="5894" y="15710"/>
                  </a:cubicBezTo>
                  <a:close/>
                  <a:moveTo>
                    <a:pt x="13899" y="15817"/>
                  </a:moveTo>
                  <a:cubicBezTo>
                    <a:pt x="13999" y="15846"/>
                    <a:pt x="14067" y="15849"/>
                    <a:pt x="14103" y="15885"/>
                  </a:cubicBezTo>
                  <a:cubicBezTo>
                    <a:pt x="14222" y="16044"/>
                    <a:pt x="14301" y="16242"/>
                    <a:pt x="14380" y="16400"/>
                  </a:cubicBezTo>
                  <a:cubicBezTo>
                    <a:pt x="14459" y="16598"/>
                    <a:pt x="14499" y="16757"/>
                    <a:pt x="14539" y="16955"/>
                  </a:cubicBezTo>
                  <a:cubicBezTo>
                    <a:pt x="14539" y="17073"/>
                    <a:pt x="14459" y="17153"/>
                    <a:pt x="14459" y="17232"/>
                  </a:cubicBezTo>
                  <a:cubicBezTo>
                    <a:pt x="14341" y="17192"/>
                    <a:pt x="14222" y="17192"/>
                    <a:pt x="14182" y="17113"/>
                  </a:cubicBezTo>
                  <a:cubicBezTo>
                    <a:pt x="14063" y="16757"/>
                    <a:pt x="13944" y="16400"/>
                    <a:pt x="13826" y="16044"/>
                  </a:cubicBezTo>
                  <a:cubicBezTo>
                    <a:pt x="13826" y="15968"/>
                    <a:pt x="13862" y="15892"/>
                    <a:pt x="13899" y="15817"/>
                  </a:cubicBezTo>
                  <a:close/>
                  <a:moveTo>
                    <a:pt x="13340" y="16621"/>
                  </a:moveTo>
                  <a:cubicBezTo>
                    <a:pt x="13393" y="16621"/>
                    <a:pt x="13441" y="16649"/>
                    <a:pt x="13469" y="16677"/>
                  </a:cubicBezTo>
                  <a:cubicBezTo>
                    <a:pt x="13548" y="16757"/>
                    <a:pt x="13628" y="16875"/>
                    <a:pt x="13667" y="16994"/>
                  </a:cubicBezTo>
                  <a:cubicBezTo>
                    <a:pt x="13707" y="17113"/>
                    <a:pt x="13746" y="17272"/>
                    <a:pt x="13746" y="17390"/>
                  </a:cubicBezTo>
                  <a:cubicBezTo>
                    <a:pt x="13746" y="17470"/>
                    <a:pt x="13667" y="17628"/>
                    <a:pt x="13628" y="17628"/>
                  </a:cubicBezTo>
                  <a:cubicBezTo>
                    <a:pt x="13588" y="17628"/>
                    <a:pt x="13390" y="17588"/>
                    <a:pt x="13390" y="17509"/>
                  </a:cubicBezTo>
                  <a:cubicBezTo>
                    <a:pt x="13311" y="17272"/>
                    <a:pt x="13231" y="17034"/>
                    <a:pt x="13192" y="16796"/>
                  </a:cubicBezTo>
                  <a:cubicBezTo>
                    <a:pt x="13192" y="16717"/>
                    <a:pt x="13231" y="16638"/>
                    <a:pt x="13311" y="16638"/>
                  </a:cubicBezTo>
                  <a:lnTo>
                    <a:pt x="13271" y="16638"/>
                  </a:lnTo>
                  <a:cubicBezTo>
                    <a:pt x="13294" y="16626"/>
                    <a:pt x="13317" y="16621"/>
                    <a:pt x="13340" y="16621"/>
                  </a:cubicBezTo>
                  <a:close/>
                  <a:moveTo>
                    <a:pt x="5626" y="17272"/>
                  </a:moveTo>
                  <a:cubicBezTo>
                    <a:pt x="5705" y="17311"/>
                    <a:pt x="5745" y="17311"/>
                    <a:pt x="5824" y="17351"/>
                  </a:cubicBezTo>
                  <a:cubicBezTo>
                    <a:pt x="5864" y="17390"/>
                    <a:pt x="5864" y="17390"/>
                    <a:pt x="5903" y="17430"/>
                  </a:cubicBezTo>
                  <a:cubicBezTo>
                    <a:pt x="6062" y="17747"/>
                    <a:pt x="6180" y="18064"/>
                    <a:pt x="6299" y="18381"/>
                  </a:cubicBezTo>
                  <a:cubicBezTo>
                    <a:pt x="6458" y="18816"/>
                    <a:pt x="6577" y="19252"/>
                    <a:pt x="6735" y="19688"/>
                  </a:cubicBezTo>
                  <a:cubicBezTo>
                    <a:pt x="6775" y="19728"/>
                    <a:pt x="6814" y="19807"/>
                    <a:pt x="6814" y="19886"/>
                  </a:cubicBezTo>
                  <a:cubicBezTo>
                    <a:pt x="6775" y="19965"/>
                    <a:pt x="6735" y="20084"/>
                    <a:pt x="6695" y="20163"/>
                  </a:cubicBezTo>
                  <a:cubicBezTo>
                    <a:pt x="6616" y="20124"/>
                    <a:pt x="6497" y="20084"/>
                    <a:pt x="6458" y="20005"/>
                  </a:cubicBezTo>
                  <a:cubicBezTo>
                    <a:pt x="6299" y="19767"/>
                    <a:pt x="6220" y="19529"/>
                    <a:pt x="6101" y="19331"/>
                  </a:cubicBezTo>
                  <a:cubicBezTo>
                    <a:pt x="5903" y="18698"/>
                    <a:pt x="5745" y="18143"/>
                    <a:pt x="5586" y="17549"/>
                  </a:cubicBezTo>
                  <a:cubicBezTo>
                    <a:pt x="5586" y="17470"/>
                    <a:pt x="5626" y="17351"/>
                    <a:pt x="5626" y="17272"/>
                  </a:cubicBezTo>
                  <a:close/>
                  <a:moveTo>
                    <a:pt x="10300" y="1"/>
                  </a:moveTo>
                  <a:lnTo>
                    <a:pt x="1" y="4358"/>
                  </a:lnTo>
                  <a:cubicBezTo>
                    <a:pt x="239" y="4833"/>
                    <a:pt x="516" y="5269"/>
                    <a:pt x="674" y="5705"/>
                  </a:cubicBezTo>
                  <a:cubicBezTo>
                    <a:pt x="1268" y="7170"/>
                    <a:pt x="1783" y="8636"/>
                    <a:pt x="2338" y="10102"/>
                  </a:cubicBezTo>
                  <a:cubicBezTo>
                    <a:pt x="2576" y="10854"/>
                    <a:pt x="2774" y="11607"/>
                    <a:pt x="3011" y="12360"/>
                  </a:cubicBezTo>
                  <a:cubicBezTo>
                    <a:pt x="3249" y="13112"/>
                    <a:pt x="3447" y="13865"/>
                    <a:pt x="3685" y="14578"/>
                  </a:cubicBezTo>
                  <a:cubicBezTo>
                    <a:pt x="4319" y="16479"/>
                    <a:pt x="4992" y="18420"/>
                    <a:pt x="5626" y="20322"/>
                  </a:cubicBezTo>
                  <a:cubicBezTo>
                    <a:pt x="5864" y="20956"/>
                    <a:pt x="6022" y="21589"/>
                    <a:pt x="6180" y="22144"/>
                  </a:cubicBezTo>
                  <a:lnTo>
                    <a:pt x="16440" y="17588"/>
                  </a:lnTo>
                  <a:cubicBezTo>
                    <a:pt x="16083" y="16717"/>
                    <a:pt x="15806" y="15964"/>
                    <a:pt x="15529" y="15172"/>
                  </a:cubicBezTo>
                  <a:cubicBezTo>
                    <a:pt x="15172" y="14103"/>
                    <a:pt x="14816" y="12993"/>
                    <a:pt x="14459" y="11884"/>
                  </a:cubicBezTo>
                  <a:cubicBezTo>
                    <a:pt x="14063" y="10696"/>
                    <a:pt x="13707" y="9468"/>
                    <a:pt x="13311" y="8240"/>
                  </a:cubicBezTo>
                  <a:cubicBezTo>
                    <a:pt x="13033" y="7289"/>
                    <a:pt x="12796" y="6339"/>
                    <a:pt x="12439" y="5427"/>
                  </a:cubicBezTo>
                  <a:cubicBezTo>
                    <a:pt x="11805" y="3764"/>
                    <a:pt x="11132" y="2100"/>
                    <a:pt x="10498" y="436"/>
                  </a:cubicBezTo>
                  <a:cubicBezTo>
                    <a:pt x="10459" y="278"/>
                    <a:pt x="10379" y="159"/>
                    <a:pt x="10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6192911" y="156630"/>
              <a:ext cx="2526260" cy="3034202"/>
            </a:xfrm>
            <a:custGeom>
              <a:avLst/>
              <a:gdLst/>
              <a:ahLst/>
              <a:cxnLst/>
              <a:rect l="l" t="t" r="r" b="b"/>
              <a:pathLst>
                <a:path w="19782" h="23759" extrusionOk="0">
                  <a:moveTo>
                    <a:pt x="2234" y="5140"/>
                  </a:moveTo>
                  <a:cubicBezTo>
                    <a:pt x="2313" y="5140"/>
                    <a:pt x="2392" y="5220"/>
                    <a:pt x="2392" y="5299"/>
                  </a:cubicBezTo>
                  <a:cubicBezTo>
                    <a:pt x="2511" y="5497"/>
                    <a:pt x="2590" y="5695"/>
                    <a:pt x="2670" y="5893"/>
                  </a:cubicBezTo>
                  <a:cubicBezTo>
                    <a:pt x="2788" y="6170"/>
                    <a:pt x="2907" y="6487"/>
                    <a:pt x="3066" y="6764"/>
                  </a:cubicBezTo>
                  <a:cubicBezTo>
                    <a:pt x="3066" y="6844"/>
                    <a:pt x="3105" y="6923"/>
                    <a:pt x="3184" y="7081"/>
                  </a:cubicBezTo>
                  <a:lnTo>
                    <a:pt x="1560" y="7755"/>
                  </a:lnTo>
                  <a:cubicBezTo>
                    <a:pt x="1402" y="7398"/>
                    <a:pt x="1243" y="7042"/>
                    <a:pt x="1085" y="6646"/>
                  </a:cubicBezTo>
                  <a:cubicBezTo>
                    <a:pt x="1006" y="6408"/>
                    <a:pt x="927" y="6170"/>
                    <a:pt x="808" y="5893"/>
                  </a:cubicBezTo>
                  <a:cubicBezTo>
                    <a:pt x="729" y="5814"/>
                    <a:pt x="768" y="5655"/>
                    <a:pt x="887" y="5576"/>
                  </a:cubicBezTo>
                  <a:cubicBezTo>
                    <a:pt x="1283" y="5259"/>
                    <a:pt x="1758" y="5140"/>
                    <a:pt x="2234" y="5140"/>
                  </a:cubicBezTo>
                  <a:close/>
                  <a:moveTo>
                    <a:pt x="3818" y="8824"/>
                  </a:moveTo>
                  <a:cubicBezTo>
                    <a:pt x="4135" y="9696"/>
                    <a:pt x="4412" y="10567"/>
                    <a:pt x="4729" y="11439"/>
                  </a:cubicBezTo>
                  <a:cubicBezTo>
                    <a:pt x="4254" y="11835"/>
                    <a:pt x="3739" y="12073"/>
                    <a:pt x="3145" y="12152"/>
                  </a:cubicBezTo>
                  <a:cubicBezTo>
                    <a:pt x="3105" y="12152"/>
                    <a:pt x="2947" y="12073"/>
                    <a:pt x="2907" y="12033"/>
                  </a:cubicBezTo>
                  <a:cubicBezTo>
                    <a:pt x="2670" y="11201"/>
                    <a:pt x="2392" y="10369"/>
                    <a:pt x="2155" y="9537"/>
                  </a:cubicBezTo>
                  <a:lnTo>
                    <a:pt x="2155" y="9498"/>
                  </a:lnTo>
                  <a:cubicBezTo>
                    <a:pt x="2749" y="9418"/>
                    <a:pt x="3343" y="9220"/>
                    <a:pt x="3818" y="8824"/>
                  </a:cubicBezTo>
                  <a:close/>
                  <a:moveTo>
                    <a:pt x="5957" y="15440"/>
                  </a:moveTo>
                  <a:cubicBezTo>
                    <a:pt x="6433" y="16826"/>
                    <a:pt x="6868" y="18173"/>
                    <a:pt x="7383" y="19559"/>
                  </a:cubicBezTo>
                  <a:cubicBezTo>
                    <a:pt x="6868" y="19916"/>
                    <a:pt x="6274" y="20153"/>
                    <a:pt x="5680" y="20153"/>
                  </a:cubicBezTo>
                  <a:cubicBezTo>
                    <a:pt x="5640" y="20153"/>
                    <a:pt x="5522" y="20035"/>
                    <a:pt x="5482" y="19916"/>
                  </a:cubicBezTo>
                  <a:cubicBezTo>
                    <a:pt x="5244" y="19282"/>
                    <a:pt x="5046" y="18648"/>
                    <a:pt x="4848" y="17975"/>
                  </a:cubicBezTo>
                  <a:cubicBezTo>
                    <a:pt x="4611" y="17341"/>
                    <a:pt x="4412" y="16668"/>
                    <a:pt x="4175" y="15994"/>
                  </a:cubicBezTo>
                  <a:cubicBezTo>
                    <a:pt x="4175" y="15955"/>
                    <a:pt x="4175" y="15915"/>
                    <a:pt x="4135" y="15836"/>
                  </a:cubicBezTo>
                  <a:lnTo>
                    <a:pt x="4135" y="15836"/>
                  </a:lnTo>
                  <a:cubicBezTo>
                    <a:pt x="4275" y="15862"/>
                    <a:pt x="4416" y="15875"/>
                    <a:pt x="4555" y="15875"/>
                  </a:cubicBezTo>
                  <a:cubicBezTo>
                    <a:pt x="5046" y="15875"/>
                    <a:pt x="5525" y="15717"/>
                    <a:pt x="5957" y="15440"/>
                  </a:cubicBezTo>
                  <a:close/>
                  <a:moveTo>
                    <a:pt x="12969" y="625"/>
                  </a:moveTo>
                  <a:cubicBezTo>
                    <a:pt x="13048" y="783"/>
                    <a:pt x="13088" y="941"/>
                    <a:pt x="13167" y="1100"/>
                  </a:cubicBezTo>
                  <a:cubicBezTo>
                    <a:pt x="13801" y="2764"/>
                    <a:pt x="14474" y="4388"/>
                    <a:pt x="15108" y="6091"/>
                  </a:cubicBezTo>
                  <a:cubicBezTo>
                    <a:pt x="15425" y="7002"/>
                    <a:pt x="15702" y="7953"/>
                    <a:pt x="15979" y="8864"/>
                  </a:cubicBezTo>
                  <a:cubicBezTo>
                    <a:pt x="16336" y="10092"/>
                    <a:pt x="16732" y="11320"/>
                    <a:pt x="17128" y="12548"/>
                  </a:cubicBezTo>
                  <a:cubicBezTo>
                    <a:pt x="17484" y="13617"/>
                    <a:pt x="17801" y="14727"/>
                    <a:pt x="18198" y="15836"/>
                  </a:cubicBezTo>
                  <a:cubicBezTo>
                    <a:pt x="18435" y="16588"/>
                    <a:pt x="18752" y="17381"/>
                    <a:pt x="19069" y="18212"/>
                  </a:cubicBezTo>
                  <a:lnTo>
                    <a:pt x="8849" y="22808"/>
                  </a:lnTo>
                  <a:cubicBezTo>
                    <a:pt x="8651" y="22213"/>
                    <a:pt x="8493" y="21580"/>
                    <a:pt x="8294" y="20985"/>
                  </a:cubicBezTo>
                  <a:cubicBezTo>
                    <a:pt x="7661" y="19044"/>
                    <a:pt x="6987" y="17143"/>
                    <a:pt x="6353" y="15202"/>
                  </a:cubicBezTo>
                  <a:cubicBezTo>
                    <a:pt x="6116" y="14489"/>
                    <a:pt x="5918" y="13736"/>
                    <a:pt x="5680" y="12984"/>
                  </a:cubicBezTo>
                  <a:cubicBezTo>
                    <a:pt x="5442" y="12271"/>
                    <a:pt x="5244" y="11518"/>
                    <a:pt x="4967" y="10765"/>
                  </a:cubicBezTo>
                  <a:cubicBezTo>
                    <a:pt x="4452" y="9300"/>
                    <a:pt x="3897" y="7794"/>
                    <a:pt x="3343" y="6368"/>
                  </a:cubicBezTo>
                  <a:cubicBezTo>
                    <a:pt x="3184" y="5893"/>
                    <a:pt x="2907" y="5457"/>
                    <a:pt x="2670" y="4982"/>
                  </a:cubicBezTo>
                  <a:lnTo>
                    <a:pt x="12969" y="625"/>
                  </a:lnTo>
                  <a:close/>
                  <a:moveTo>
                    <a:pt x="7978" y="21500"/>
                  </a:moveTo>
                  <a:cubicBezTo>
                    <a:pt x="8176" y="21976"/>
                    <a:pt x="8334" y="22411"/>
                    <a:pt x="8493" y="22887"/>
                  </a:cubicBezTo>
                  <a:cubicBezTo>
                    <a:pt x="8137" y="23136"/>
                    <a:pt x="7717" y="23289"/>
                    <a:pt x="7291" y="23289"/>
                  </a:cubicBezTo>
                  <a:cubicBezTo>
                    <a:pt x="7243" y="23289"/>
                    <a:pt x="7194" y="23287"/>
                    <a:pt x="7146" y="23283"/>
                  </a:cubicBezTo>
                  <a:cubicBezTo>
                    <a:pt x="6750" y="23283"/>
                    <a:pt x="6552" y="23204"/>
                    <a:pt x="6472" y="22808"/>
                  </a:cubicBezTo>
                  <a:cubicBezTo>
                    <a:pt x="6393" y="22570"/>
                    <a:pt x="6314" y="22332"/>
                    <a:pt x="6195" y="22094"/>
                  </a:cubicBezTo>
                  <a:lnTo>
                    <a:pt x="6195" y="22094"/>
                  </a:lnTo>
                  <a:cubicBezTo>
                    <a:pt x="6244" y="22097"/>
                    <a:pt x="6293" y="22099"/>
                    <a:pt x="6341" y="22099"/>
                  </a:cubicBezTo>
                  <a:cubicBezTo>
                    <a:pt x="6960" y="22099"/>
                    <a:pt x="7537" y="21868"/>
                    <a:pt x="7978" y="21500"/>
                  </a:cubicBezTo>
                  <a:close/>
                  <a:moveTo>
                    <a:pt x="2907" y="1"/>
                  </a:moveTo>
                  <a:cubicBezTo>
                    <a:pt x="2838" y="1"/>
                    <a:pt x="2769" y="11"/>
                    <a:pt x="2709" y="30"/>
                  </a:cubicBezTo>
                  <a:cubicBezTo>
                    <a:pt x="2630" y="110"/>
                    <a:pt x="2590" y="268"/>
                    <a:pt x="2630" y="387"/>
                  </a:cubicBezTo>
                  <a:cubicBezTo>
                    <a:pt x="2630" y="743"/>
                    <a:pt x="2670" y="1060"/>
                    <a:pt x="2749" y="1417"/>
                  </a:cubicBezTo>
                  <a:cubicBezTo>
                    <a:pt x="2749" y="1615"/>
                    <a:pt x="2709" y="1654"/>
                    <a:pt x="2511" y="1694"/>
                  </a:cubicBezTo>
                  <a:cubicBezTo>
                    <a:pt x="1838" y="1773"/>
                    <a:pt x="1125" y="1892"/>
                    <a:pt x="412" y="2011"/>
                  </a:cubicBezTo>
                  <a:cubicBezTo>
                    <a:pt x="387" y="2005"/>
                    <a:pt x="364" y="2002"/>
                    <a:pt x="343" y="2002"/>
                  </a:cubicBezTo>
                  <a:cubicBezTo>
                    <a:pt x="79" y="2002"/>
                    <a:pt x="0" y="2413"/>
                    <a:pt x="293" y="2486"/>
                  </a:cubicBezTo>
                  <a:cubicBezTo>
                    <a:pt x="451" y="2605"/>
                    <a:pt x="649" y="2684"/>
                    <a:pt x="847" y="2724"/>
                  </a:cubicBezTo>
                  <a:cubicBezTo>
                    <a:pt x="1679" y="3041"/>
                    <a:pt x="2471" y="3516"/>
                    <a:pt x="3105" y="4150"/>
                  </a:cubicBezTo>
                  <a:cubicBezTo>
                    <a:pt x="3184" y="4229"/>
                    <a:pt x="3264" y="4308"/>
                    <a:pt x="3303" y="4388"/>
                  </a:cubicBezTo>
                  <a:cubicBezTo>
                    <a:pt x="2828" y="4546"/>
                    <a:pt x="2353" y="4665"/>
                    <a:pt x="1877" y="4784"/>
                  </a:cubicBezTo>
                  <a:cubicBezTo>
                    <a:pt x="1323" y="4823"/>
                    <a:pt x="847" y="5022"/>
                    <a:pt x="491" y="5418"/>
                  </a:cubicBezTo>
                  <a:cubicBezTo>
                    <a:pt x="412" y="5497"/>
                    <a:pt x="332" y="5655"/>
                    <a:pt x="372" y="5814"/>
                  </a:cubicBezTo>
                  <a:cubicBezTo>
                    <a:pt x="412" y="6051"/>
                    <a:pt x="491" y="6289"/>
                    <a:pt x="610" y="6527"/>
                  </a:cubicBezTo>
                  <a:cubicBezTo>
                    <a:pt x="847" y="7240"/>
                    <a:pt x="1125" y="7953"/>
                    <a:pt x="1362" y="8666"/>
                  </a:cubicBezTo>
                  <a:cubicBezTo>
                    <a:pt x="2115" y="10963"/>
                    <a:pt x="2828" y="13221"/>
                    <a:pt x="3541" y="15519"/>
                  </a:cubicBezTo>
                  <a:cubicBezTo>
                    <a:pt x="3739" y="16113"/>
                    <a:pt x="3937" y="16668"/>
                    <a:pt x="4135" y="17262"/>
                  </a:cubicBezTo>
                  <a:cubicBezTo>
                    <a:pt x="4294" y="17816"/>
                    <a:pt x="4492" y="18411"/>
                    <a:pt x="4690" y="19005"/>
                  </a:cubicBezTo>
                  <a:cubicBezTo>
                    <a:pt x="4888" y="19559"/>
                    <a:pt x="5007" y="20114"/>
                    <a:pt x="5244" y="20668"/>
                  </a:cubicBezTo>
                  <a:cubicBezTo>
                    <a:pt x="5442" y="21223"/>
                    <a:pt x="5640" y="21896"/>
                    <a:pt x="5878" y="22530"/>
                  </a:cubicBezTo>
                  <a:cubicBezTo>
                    <a:pt x="5957" y="22768"/>
                    <a:pt x="6076" y="23006"/>
                    <a:pt x="6195" y="23243"/>
                  </a:cubicBezTo>
                  <a:cubicBezTo>
                    <a:pt x="6274" y="23402"/>
                    <a:pt x="6393" y="23560"/>
                    <a:pt x="6552" y="23639"/>
                  </a:cubicBezTo>
                  <a:cubicBezTo>
                    <a:pt x="6789" y="23719"/>
                    <a:pt x="7037" y="23758"/>
                    <a:pt x="7284" y="23758"/>
                  </a:cubicBezTo>
                  <a:cubicBezTo>
                    <a:pt x="7532" y="23758"/>
                    <a:pt x="7779" y="23719"/>
                    <a:pt x="8017" y="23639"/>
                  </a:cubicBezTo>
                  <a:cubicBezTo>
                    <a:pt x="8611" y="23402"/>
                    <a:pt x="9206" y="23124"/>
                    <a:pt x="9760" y="22887"/>
                  </a:cubicBezTo>
                  <a:cubicBezTo>
                    <a:pt x="10354" y="22609"/>
                    <a:pt x="10948" y="22293"/>
                    <a:pt x="11582" y="22015"/>
                  </a:cubicBezTo>
                  <a:lnTo>
                    <a:pt x="18396" y="19005"/>
                  </a:lnTo>
                  <a:cubicBezTo>
                    <a:pt x="18831" y="18807"/>
                    <a:pt x="19267" y="18569"/>
                    <a:pt x="19782" y="18331"/>
                  </a:cubicBezTo>
                  <a:cubicBezTo>
                    <a:pt x="19624" y="18173"/>
                    <a:pt x="19505" y="18014"/>
                    <a:pt x="19425" y="17816"/>
                  </a:cubicBezTo>
                  <a:cubicBezTo>
                    <a:pt x="19188" y="17341"/>
                    <a:pt x="18990" y="16866"/>
                    <a:pt x="18831" y="16351"/>
                  </a:cubicBezTo>
                  <a:cubicBezTo>
                    <a:pt x="18435" y="15202"/>
                    <a:pt x="18039" y="14053"/>
                    <a:pt x="17683" y="12865"/>
                  </a:cubicBezTo>
                  <a:cubicBezTo>
                    <a:pt x="17405" y="11993"/>
                    <a:pt x="17088" y="11122"/>
                    <a:pt x="16851" y="10250"/>
                  </a:cubicBezTo>
                  <a:cubicBezTo>
                    <a:pt x="16455" y="9022"/>
                    <a:pt x="16138" y="7755"/>
                    <a:pt x="15702" y="6566"/>
                  </a:cubicBezTo>
                  <a:cubicBezTo>
                    <a:pt x="15029" y="4665"/>
                    <a:pt x="14236" y="2764"/>
                    <a:pt x="13484" y="862"/>
                  </a:cubicBezTo>
                  <a:cubicBezTo>
                    <a:pt x="13312" y="420"/>
                    <a:pt x="13201" y="237"/>
                    <a:pt x="12971" y="237"/>
                  </a:cubicBezTo>
                  <a:cubicBezTo>
                    <a:pt x="12831" y="237"/>
                    <a:pt x="12646" y="306"/>
                    <a:pt x="12375" y="426"/>
                  </a:cubicBezTo>
                  <a:cubicBezTo>
                    <a:pt x="10552" y="1139"/>
                    <a:pt x="8770" y="1892"/>
                    <a:pt x="6948" y="2645"/>
                  </a:cubicBezTo>
                  <a:cubicBezTo>
                    <a:pt x="6895" y="2684"/>
                    <a:pt x="6838" y="2702"/>
                    <a:pt x="6780" y="2702"/>
                  </a:cubicBezTo>
                  <a:cubicBezTo>
                    <a:pt x="6666" y="2702"/>
                    <a:pt x="6552" y="2632"/>
                    <a:pt x="6472" y="2526"/>
                  </a:cubicBezTo>
                  <a:cubicBezTo>
                    <a:pt x="5522" y="1496"/>
                    <a:pt x="4373" y="664"/>
                    <a:pt x="3105" y="30"/>
                  </a:cubicBezTo>
                  <a:cubicBezTo>
                    <a:pt x="3046" y="11"/>
                    <a:pt x="2977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6771536" y="627092"/>
              <a:ext cx="1264790" cy="1007484"/>
            </a:xfrm>
            <a:custGeom>
              <a:avLst/>
              <a:gdLst/>
              <a:ahLst/>
              <a:cxnLst/>
              <a:rect l="l" t="t" r="r" b="b"/>
              <a:pathLst>
                <a:path w="9904" h="7889" extrusionOk="0">
                  <a:moveTo>
                    <a:pt x="7923" y="387"/>
                  </a:moveTo>
                  <a:cubicBezTo>
                    <a:pt x="8438" y="1773"/>
                    <a:pt x="8953" y="3120"/>
                    <a:pt x="9507" y="4507"/>
                  </a:cubicBezTo>
                  <a:cubicBezTo>
                    <a:pt x="7012" y="5774"/>
                    <a:pt x="4397" y="6685"/>
                    <a:pt x="1743" y="7675"/>
                  </a:cubicBezTo>
                  <a:cubicBezTo>
                    <a:pt x="1466" y="6249"/>
                    <a:pt x="1030" y="4863"/>
                    <a:pt x="436" y="3556"/>
                  </a:cubicBezTo>
                  <a:lnTo>
                    <a:pt x="7923" y="387"/>
                  </a:lnTo>
                  <a:close/>
                  <a:moveTo>
                    <a:pt x="7963" y="1"/>
                  </a:moveTo>
                  <a:cubicBezTo>
                    <a:pt x="7908" y="1"/>
                    <a:pt x="7853" y="10"/>
                    <a:pt x="7804" y="30"/>
                  </a:cubicBezTo>
                  <a:cubicBezTo>
                    <a:pt x="7566" y="110"/>
                    <a:pt x="7329" y="189"/>
                    <a:pt x="7091" y="308"/>
                  </a:cubicBezTo>
                  <a:cubicBezTo>
                    <a:pt x="4833" y="1258"/>
                    <a:pt x="2496" y="2051"/>
                    <a:pt x="278" y="3199"/>
                  </a:cubicBezTo>
                  <a:cubicBezTo>
                    <a:pt x="0" y="3318"/>
                    <a:pt x="40" y="3437"/>
                    <a:pt x="119" y="3675"/>
                  </a:cubicBezTo>
                  <a:cubicBezTo>
                    <a:pt x="317" y="4427"/>
                    <a:pt x="594" y="5180"/>
                    <a:pt x="832" y="5933"/>
                  </a:cubicBezTo>
                  <a:cubicBezTo>
                    <a:pt x="991" y="6487"/>
                    <a:pt x="1109" y="7042"/>
                    <a:pt x="1268" y="7596"/>
                  </a:cubicBezTo>
                  <a:cubicBezTo>
                    <a:pt x="1307" y="7715"/>
                    <a:pt x="1426" y="7874"/>
                    <a:pt x="1506" y="7874"/>
                  </a:cubicBezTo>
                  <a:cubicBezTo>
                    <a:pt x="1585" y="7883"/>
                    <a:pt x="1666" y="7888"/>
                    <a:pt x="1750" y="7888"/>
                  </a:cubicBezTo>
                  <a:cubicBezTo>
                    <a:pt x="2001" y="7888"/>
                    <a:pt x="2268" y="7844"/>
                    <a:pt x="2535" y="7755"/>
                  </a:cubicBezTo>
                  <a:cubicBezTo>
                    <a:pt x="3763" y="7359"/>
                    <a:pt x="4991" y="6883"/>
                    <a:pt x="6219" y="6448"/>
                  </a:cubicBezTo>
                  <a:cubicBezTo>
                    <a:pt x="6457" y="6329"/>
                    <a:pt x="6695" y="6249"/>
                    <a:pt x="6972" y="6131"/>
                  </a:cubicBezTo>
                  <a:cubicBezTo>
                    <a:pt x="7883" y="5695"/>
                    <a:pt x="8755" y="5299"/>
                    <a:pt x="9626" y="4903"/>
                  </a:cubicBezTo>
                  <a:cubicBezTo>
                    <a:pt x="9745" y="4863"/>
                    <a:pt x="9864" y="4744"/>
                    <a:pt x="9864" y="4665"/>
                  </a:cubicBezTo>
                  <a:cubicBezTo>
                    <a:pt x="9903" y="4467"/>
                    <a:pt x="9864" y="4229"/>
                    <a:pt x="9824" y="4031"/>
                  </a:cubicBezTo>
                  <a:cubicBezTo>
                    <a:pt x="9349" y="2764"/>
                    <a:pt x="8834" y="1536"/>
                    <a:pt x="8358" y="268"/>
                  </a:cubicBezTo>
                  <a:cubicBezTo>
                    <a:pt x="8299" y="90"/>
                    <a:pt x="8128" y="1"/>
                    <a:pt x="7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8329522" y="2052398"/>
              <a:ext cx="146861" cy="305732"/>
            </a:xfrm>
            <a:custGeom>
              <a:avLst/>
              <a:gdLst/>
              <a:ahLst/>
              <a:cxnLst/>
              <a:rect l="l" t="t" r="r" b="b"/>
              <a:pathLst>
                <a:path w="1150" h="2394" extrusionOk="0">
                  <a:moveTo>
                    <a:pt x="80" y="0"/>
                  </a:moveTo>
                  <a:cubicBezTo>
                    <a:pt x="80" y="119"/>
                    <a:pt x="1" y="238"/>
                    <a:pt x="40" y="317"/>
                  </a:cubicBezTo>
                  <a:cubicBezTo>
                    <a:pt x="199" y="832"/>
                    <a:pt x="357" y="1308"/>
                    <a:pt x="555" y="1823"/>
                  </a:cubicBezTo>
                  <a:cubicBezTo>
                    <a:pt x="635" y="1981"/>
                    <a:pt x="753" y="2139"/>
                    <a:pt x="833" y="2338"/>
                  </a:cubicBezTo>
                  <a:cubicBezTo>
                    <a:pt x="889" y="2366"/>
                    <a:pt x="945" y="2394"/>
                    <a:pt x="1001" y="2394"/>
                  </a:cubicBezTo>
                  <a:cubicBezTo>
                    <a:pt x="1024" y="2394"/>
                    <a:pt x="1047" y="2389"/>
                    <a:pt x="1070" y="2377"/>
                  </a:cubicBezTo>
                  <a:cubicBezTo>
                    <a:pt x="1110" y="2377"/>
                    <a:pt x="1150" y="2258"/>
                    <a:pt x="1150" y="2219"/>
                  </a:cubicBezTo>
                  <a:cubicBezTo>
                    <a:pt x="1150" y="2100"/>
                    <a:pt x="1110" y="1981"/>
                    <a:pt x="1070" y="1862"/>
                  </a:cubicBezTo>
                  <a:cubicBezTo>
                    <a:pt x="952" y="1545"/>
                    <a:pt x="872" y="1228"/>
                    <a:pt x="714" y="951"/>
                  </a:cubicBezTo>
                  <a:cubicBezTo>
                    <a:pt x="635" y="674"/>
                    <a:pt x="516" y="397"/>
                    <a:pt x="357" y="159"/>
                  </a:cubicBezTo>
                  <a:cubicBezTo>
                    <a:pt x="318" y="80"/>
                    <a:pt x="159" y="8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8294148" y="2254682"/>
              <a:ext cx="96290" cy="182239"/>
            </a:xfrm>
            <a:custGeom>
              <a:avLst/>
              <a:gdLst/>
              <a:ahLst/>
              <a:cxnLst/>
              <a:rect l="l" t="t" r="r" b="b"/>
              <a:pathLst>
                <a:path w="754" h="1427" extrusionOk="0">
                  <a:moveTo>
                    <a:pt x="80" y="1"/>
                  </a:moveTo>
                  <a:cubicBezTo>
                    <a:pt x="80" y="41"/>
                    <a:pt x="1" y="120"/>
                    <a:pt x="1" y="199"/>
                  </a:cubicBezTo>
                  <a:cubicBezTo>
                    <a:pt x="119" y="555"/>
                    <a:pt x="238" y="912"/>
                    <a:pt x="397" y="1268"/>
                  </a:cubicBezTo>
                  <a:cubicBezTo>
                    <a:pt x="397" y="1348"/>
                    <a:pt x="555" y="1387"/>
                    <a:pt x="634" y="1427"/>
                  </a:cubicBezTo>
                  <a:cubicBezTo>
                    <a:pt x="674" y="1348"/>
                    <a:pt x="753" y="1229"/>
                    <a:pt x="753" y="1150"/>
                  </a:cubicBezTo>
                  <a:cubicBezTo>
                    <a:pt x="714" y="952"/>
                    <a:pt x="634" y="754"/>
                    <a:pt x="595" y="595"/>
                  </a:cubicBezTo>
                  <a:cubicBezTo>
                    <a:pt x="476" y="397"/>
                    <a:pt x="397" y="239"/>
                    <a:pt x="317" y="80"/>
                  </a:cubicBezTo>
                  <a:cubicBezTo>
                    <a:pt x="278" y="41"/>
                    <a:pt x="159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8213184" y="2355951"/>
              <a:ext cx="75984" cy="132944"/>
            </a:xfrm>
            <a:custGeom>
              <a:avLst/>
              <a:gdLst/>
              <a:ahLst/>
              <a:cxnLst/>
              <a:rect l="l" t="t" r="r" b="b"/>
              <a:pathLst>
                <a:path w="595" h="1041" extrusionOk="0">
                  <a:moveTo>
                    <a:pt x="120" y="0"/>
                  </a:moveTo>
                  <a:cubicBezTo>
                    <a:pt x="40" y="40"/>
                    <a:pt x="1" y="119"/>
                    <a:pt x="1" y="198"/>
                  </a:cubicBezTo>
                  <a:cubicBezTo>
                    <a:pt x="40" y="436"/>
                    <a:pt x="120" y="674"/>
                    <a:pt x="199" y="911"/>
                  </a:cubicBezTo>
                  <a:cubicBezTo>
                    <a:pt x="231" y="976"/>
                    <a:pt x="316" y="1041"/>
                    <a:pt x="390" y="1041"/>
                  </a:cubicBezTo>
                  <a:cubicBezTo>
                    <a:pt x="406" y="1041"/>
                    <a:pt x="422" y="1037"/>
                    <a:pt x="437" y="1030"/>
                  </a:cubicBezTo>
                  <a:cubicBezTo>
                    <a:pt x="516" y="1030"/>
                    <a:pt x="595" y="872"/>
                    <a:pt x="555" y="792"/>
                  </a:cubicBezTo>
                  <a:cubicBezTo>
                    <a:pt x="555" y="674"/>
                    <a:pt x="516" y="515"/>
                    <a:pt x="476" y="396"/>
                  </a:cubicBezTo>
                  <a:cubicBezTo>
                    <a:pt x="437" y="277"/>
                    <a:pt x="357" y="159"/>
                    <a:pt x="278" y="79"/>
                  </a:cubicBezTo>
                  <a:cubicBezTo>
                    <a:pt x="238" y="40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7262174" y="2242550"/>
              <a:ext cx="96290" cy="194371"/>
            </a:xfrm>
            <a:custGeom>
              <a:avLst/>
              <a:gdLst/>
              <a:ahLst/>
              <a:cxnLst/>
              <a:rect l="l" t="t" r="r" b="b"/>
              <a:pathLst>
                <a:path w="754" h="1522" extrusionOk="0">
                  <a:moveTo>
                    <a:pt x="149" y="0"/>
                  </a:moveTo>
                  <a:cubicBezTo>
                    <a:pt x="126" y="0"/>
                    <a:pt x="103" y="5"/>
                    <a:pt x="80" y="17"/>
                  </a:cubicBezTo>
                  <a:cubicBezTo>
                    <a:pt x="1" y="56"/>
                    <a:pt x="1" y="136"/>
                    <a:pt x="1" y="215"/>
                  </a:cubicBezTo>
                  <a:cubicBezTo>
                    <a:pt x="1" y="215"/>
                    <a:pt x="1" y="254"/>
                    <a:pt x="1" y="254"/>
                  </a:cubicBezTo>
                  <a:cubicBezTo>
                    <a:pt x="120" y="650"/>
                    <a:pt x="238" y="967"/>
                    <a:pt x="397" y="1324"/>
                  </a:cubicBezTo>
                  <a:cubicBezTo>
                    <a:pt x="397" y="1363"/>
                    <a:pt x="436" y="1403"/>
                    <a:pt x="476" y="1443"/>
                  </a:cubicBezTo>
                  <a:lnTo>
                    <a:pt x="634" y="1522"/>
                  </a:lnTo>
                  <a:cubicBezTo>
                    <a:pt x="674" y="1403"/>
                    <a:pt x="753" y="1284"/>
                    <a:pt x="714" y="1205"/>
                  </a:cubicBezTo>
                  <a:cubicBezTo>
                    <a:pt x="674" y="967"/>
                    <a:pt x="634" y="730"/>
                    <a:pt x="555" y="492"/>
                  </a:cubicBezTo>
                  <a:cubicBezTo>
                    <a:pt x="476" y="334"/>
                    <a:pt x="397" y="175"/>
                    <a:pt x="278" y="56"/>
                  </a:cubicBezTo>
                  <a:cubicBezTo>
                    <a:pt x="250" y="28"/>
                    <a:pt x="20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7241997" y="2441896"/>
              <a:ext cx="151841" cy="369458"/>
            </a:xfrm>
            <a:custGeom>
              <a:avLst/>
              <a:gdLst/>
              <a:ahLst/>
              <a:cxnLst/>
              <a:rect l="l" t="t" r="r" b="b"/>
              <a:pathLst>
                <a:path w="1189" h="2893" extrusionOk="0">
                  <a:moveTo>
                    <a:pt x="40" y="1"/>
                  </a:moveTo>
                  <a:cubicBezTo>
                    <a:pt x="0" y="80"/>
                    <a:pt x="0" y="199"/>
                    <a:pt x="0" y="278"/>
                  </a:cubicBezTo>
                  <a:cubicBezTo>
                    <a:pt x="159" y="872"/>
                    <a:pt x="317" y="1427"/>
                    <a:pt x="476" y="2060"/>
                  </a:cubicBezTo>
                  <a:cubicBezTo>
                    <a:pt x="594" y="2258"/>
                    <a:pt x="713" y="2496"/>
                    <a:pt x="872" y="2734"/>
                  </a:cubicBezTo>
                  <a:cubicBezTo>
                    <a:pt x="872" y="2813"/>
                    <a:pt x="1030" y="2853"/>
                    <a:pt x="1109" y="2892"/>
                  </a:cubicBezTo>
                  <a:cubicBezTo>
                    <a:pt x="1149" y="2813"/>
                    <a:pt x="1149" y="2694"/>
                    <a:pt x="1189" y="2615"/>
                  </a:cubicBezTo>
                  <a:cubicBezTo>
                    <a:pt x="1189" y="2536"/>
                    <a:pt x="1149" y="2457"/>
                    <a:pt x="1149" y="2417"/>
                  </a:cubicBezTo>
                  <a:cubicBezTo>
                    <a:pt x="991" y="1981"/>
                    <a:pt x="832" y="1545"/>
                    <a:pt x="713" y="1110"/>
                  </a:cubicBezTo>
                  <a:cubicBezTo>
                    <a:pt x="594" y="793"/>
                    <a:pt x="436" y="476"/>
                    <a:pt x="278" y="159"/>
                  </a:cubicBezTo>
                  <a:cubicBezTo>
                    <a:pt x="278" y="119"/>
                    <a:pt x="238" y="119"/>
                    <a:pt x="238" y="80"/>
                  </a:cubicBezTo>
                  <a:cubicBezTo>
                    <a:pt x="159" y="40"/>
                    <a:pt x="79" y="40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7085177" y="2108077"/>
              <a:ext cx="131664" cy="283383"/>
            </a:xfrm>
            <a:custGeom>
              <a:avLst/>
              <a:gdLst/>
              <a:ahLst/>
              <a:cxnLst/>
              <a:rect l="l" t="t" r="r" b="b"/>
              <a:pathLst>
                <a:path w="1031" h="2219" extrusionOk="0">
                  <a:moveTo>
                    <a:pt x="79" y="0"/>
                  </a:moveTo>
                  <a:cubicBezTo>
                    <a:pt x="79" y="79"/>
                    <a:pt x="0" y="159"/>
                    <a:pt x="40" y="238"/>
                  </a:cubicBezTo>
                  <a:cubicBezTo>
                    <a:pt x="238" y="832"/>
                    <a:pt x="436" y="1387"/>
                    <a:pt x="634" y="1981"/>
                  </a:cubicBezTo>
                  <a:cubicBezTo>
                    <a:pt x="674" y="2060"/>
                    <a:pt x="832" y="2139"/>
                    <a:pt x="911" y="2218"/>
                  </a:cubicBezTo>
                  <a:cubicBezTo>
                    <a:pt x="951" y="2100"/>
                    <a:pt x="1030" y="1981"/>
                    <a:pt x="991" y="1862"/>
                  </a:cubicBezTo>
                  <a:cubicBezTo>
                    <a:pt x="951" y="1743"/>
                    <a:pt x="951" y="1624"/>
                    <a:pt x="911" y="1505"/>
                  </a:cubicBezTo>
                  <a:cubicBezTo>
                    <a:pt x="832" y="1307"/>
                    <a:pt x="753" y="1070"/>
                    <a:pt x="674" y="832"/>
                  </a:cubicBezTo>
                  <a:cubicBezTo>
                    <a:pt x="594" y="594"/>
                    <a:pt x="436" y="396"/>
                    <a:pt x="278" y="119"/>
                  </a:cubicBezTo>
                  <a:cubicBezTo>
                    <a:pt x="238" y="79"/>
                    <a:pt x="119" y="4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30"/>
          <p:cNvSpPr/>
          <p:nvPr/>
        </p:nvSpPr>
        <p:spPr>
          <a:xfrm flipH="1">
            <a:off x="8430771" y="3013775"/>
            <a:ext cx="542721" cy="413452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0"/>
          <p:cNvSpPr/>
          <p:nvPr/>
        </p:nvSpPr>
        <p:spPr>
          <a:xfrm>
            <a:off x="7854913" y="598756"/>
            <a:ext cx="303049" cy="25618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0"/>
          <p:cNvSpPr/>
          <p:nvPr/>
        </p:nvSpPr>
        <p:spPr>
          <a:xfrm>
            <a:off x="8719638" y="854933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49981" y="2422423"/>
            <a:ext cx="616005" cy="456891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"/>
          <p:cNvSpPr/>
          <p:nvPr/>
        </p:nvSpPr>
        <p:spPr>
          <a:xfrm rot="1143041">
            <a:off x="8489950" y="1865691"/>
            <a:ext cx="424390" cy="677615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0"/>
          <p:cNvSpPr/>
          <p:nvPr/>
        </p:nvSpPr>
        <p:spPr>
          <a:xfrm rot="7679200">
            <a:off x="8367349" y="3497988"/>
            <a:ext cx="607172" cy="450362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6" name="Google Shape;706;p31"/>
          <p:cNvSpPr txBox="1">
            <a:spLocks noGrp="1"/>
          </p:cNvSpPr>
          <p:nvPr>
            <p:ph type="subTitle" idx="1"/>
          </p:nvPr>
        </p:nvSpPr>
        <p:spPr>
          <a:xfrm>
            <a:off x="713225" y="1088125"/>
            <a:ext cx="3750000" cy="3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1"/>
          <p:cNvSpPr txBox="1">
            <a:spLocks noGrp="1"/>
          </p:cNvSpPr>
          <p:nvPr>
            <p:ph type="subTitle" idx="2"/>
          </p:nvPr>
        </p:nvSpPr>
        <p:spPr>
          <a:xfrm>
            <a:off x="4680775" y="1088125"/>
            <a:ext cx="3750000" cy="3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1"/>
          <p:cNvSpPr/>
          <p:nvPr/>
        </p:nvSpPr>
        <p:spPr>
          <a:xfrm>
            <a:off x="77725" y="119731"/>
            <a:ext cx="622567" cy="474305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1"/>
          <p:cNvSpPr/>
          <p:nvPr/>
        </p:nvSpPr>
        <p:spPr>
          <a:xfrm rot="1709227">
            <a:off x="-65513" y="610120"/>
            <a:ext cx="561340" cy="416368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1"/>
          <p:cNvSpPr/>
          <p:nvPr/>
        </p:nvSpPr>
        <p:spPr>
          <a:xfrm>
            <a:off x="484380" y="551349"/>
            <a:ext cx="144751" cy="174973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1"/>
          <p:cNvSpPr/>
          <p:nvPr/>
        </p:nvSpPr>
        <p:spPr>
          <a:xfrm>
            <a:off x="339630" y="701142"/>
            <a:ext cx="144751" cy="174973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1"/>
          <p:cNvSpPr/>
          <p:nvPr/>
        </p:nvSpPr>
        <p:spPr>
          <a:xfrm>
            <a:off x="792834" y="86949"/>
            <a:ext cx="276072" cy="260081"/>
          </a:xfrm>
          <a:custGeom>
            <a:avLst/>
            <a:gdLst/>
            <a:ahLst/>
            <a:cxnLst/>
            <a:rect l="l" t="t" r="r" b="b"/>
            <a:pathLst>
              <a:path w="7924" h="7465" extrusionOk="0">
                <a:moveTo>
                  <a:pt x="2382" y="628"/>
                </a:moveTo>
                <a:cubicBezTo>
                  <a:pt x="2532" y="628"/>
                  <a:pt x="2620" y="776"/>
                  <a:pt x="2774" y="1007"/>
                </a:cubicBezTo>
                <a:lnTo>
                  <a:pt x="3843" y="2790"/>
                </a:lnTo>
                <a:cubicBezTo>
                  <a:pt x="3903" y="2849"/>
                  <a:pt x="3972" y="2879"/>
                  <a:pt x="4036" y="2879"/>
                </a:cubicBezTo>
                <a:cubicBezTo>
                  <a:pt x="4101" y="2879"/>
                  <a:pt x="4160" y="2849"/>
                  <a:pt x="4200" y="2790"/>
                </a:cubicBezTo>
                <a:cubicBezTo>
                  <a:pt x="4239" y="2790"/>
                  <a:pt x="4279" y="2750"/>
                  <a:pt x="4318" y="2750"/>
                </a:cubicBezTo>
                <a:lnTo>
                  <a:pt x="5705" y="1562"/>
                </a:lnTo>
                <a:cubicBezTo>
                  <a:pt x="5863" y="1364"/>
                  <a:pt x="6061" y="1205"/>
                  <a:pt x="6299" y="1047"/>
                </a:cubicBezTo>
                <a:cubicBezTo>
                  <a:pt x="6436" y="956"/>
                  <a:pt x="6515" y="911"/>
                  <a:pt x="6573" y="911"/>
                </a:cubicBezTo>
                <a:cubicBezTo>
                  <a:pt x="6666" y="911"/>
                  <a:pt x="6707" y="1025"/>
                  <a:pt x="6854" y="1245"/>
                </a:cubicBezTo>
                <a:cubicBezTo>
                  <a:pt x="6933" y="1364"/>
                  <a:pt x="7408" y="1918"/>
                  <a:pt x="7329" y="2037"/>
                </a:cubicBezTo>
                <a:cubicBezTo>
                  <a:pt x="7289" y="2156"/>
                  <a:pt x="6774" y="2354"/>
                  <a:pt x="6695" y="2394"/>
                </a:cubicBezTo>
                <a:lnTo>
                  <a:pt x="5150" y="3344"/>
                </a:lnTo>
                <a:cubicBezTo>
                  <a:pt x="5111" y="3384"/>
                  <a:pt x="5111" y="3384"/>
                  <a:pt x="5071" y="3424"/>
                </a:cubicBezTo>
                <a:cubicBezTo>
                  <a:pt x="4952" y="3463"/>
                  <a:pt x="4873" y="3503"/>
                  <a:pt x="4754" y="3582"/>
                </a:cubicBezTo>
                <a:cubicBezTo>
                  <a:pt x="4675" y="3622"/>
                  <a:pt x="4635" y="3741"/>
                  <a:pt x="4675" y="3820"/>
                </a:cubicBezTo>
                <a:cubicBezTo>
                  <a:pt x="4517" y="3899"/>
                  <a:pt x="4437" y="4097"/>
                  <a:pt x="4596" y="4216"/>
                </a:cubicBezTo>
                <a:lnTo>
                  <a:pt x="5824" y="5444"/>
                </a:lnTo>
                <a:cubicBezTo>
                  <a:pt x="5982" y="5642"/>
                  <a:pt x="6180" y="5800"/>
                  <a:pt x="6339" y="5998"/>
                </a:cubicBezTo>
                <a:cubicBezTo>
                  <a:pt x="6656" y="6315"/>
                  <a:pt x="6339" y="6355"/>
                  <a:pt x="6022" y="6553"/>
                </a:cubicBezTo>
                <a:cubicBezTo>
                  <a:pt x="5943" y="6593"/>
                  <a:pt x="5467" y="6989"/>
                  <a:pt x="5388" y="6989"/>
                </a:cubicBezTo>
                <a:cubicBezTo>
                  <a:pt x="5269" y="6949"/>
                  <a:pt x="5031" y="6474"/>
                  <a:pt x="4952" y="6434"/>
                </a:cubicBezTo>
                <a:cubicBezTo>
                  <a:pt x="4596" y="5959"/>
                  <a:pt x="4239" y="5523"/>
                  <a:pt x="3883" y="5048"/>
                </a:cubicBezTo>
                <a:cubicBezTo>
                  <a:pt x="3843" y="5008"/>
                  <a:pt x="3803" y="4969"/>
                  <a:pt x="3764" y="4969"/>
                </a:cubicBezTo>
                <a:cubicBezTo>
                  <a:pt x="3737" y="4863"/>
                  <a:pt x="3641" y="4792"/>
                  <a:pt x="3544" y="4792"/>
                </a:cubicBezTo>
                <a:cubicBezTo>
                  <a:pt x="3495" y="4792"/>
                  <a:pt x="3447" y="4810"/>
                  <a:pt x="3407" y="4850"/>
                </a:cubicBezTo>
                <a:cubicBezTo>
                  <a:pt x="3011" y="5167"/>
                  <a:pt x="2615" y="5483"/>
                  <a:pt x="2219" y="5800"/>
                </a:cubicBezTo>
                <a:cubicBezTo>
                  <a:pt x="1958" y="6029"/>
                  <a:pt x="1562" y="6553"/>
                  <a:pt x="1209" y="6553"/>
                </a:cubicBezTo>
                <a:cubicBezTo>
                  <a:pt x="1134" y="6553"/>
                  <a:pt x="1061" y="6530"/>
                  <a:pt x="991" y="6474"/>
                </a:cubicBezTo>
                <a:cubicBezTo>
                  <a:pt x="357" y="5998"/>
                  <a:pt x="991" y="5602"/>
                  <a:pt x="1427" y="5246"/>
                </a:cubicBezTo>
                <a:lnTo>
                  <a:pt x="2813" y="4137"/>
                </a:lnTo>
                <a:cubicBezTo>
                  <a:pt x="2853" y="4097"/>
                  <a:pt x="2892" y="4018"/>
                  <a:pt x="2892" y="3939"/>
                </a:cubicBezTo>
                <a:cubicBezTo>
                  <a:pt x="3051" y="3899"/>
                  <a:pt x="3090" y="3741"/>
                  <a:pt x="3011" y="3622"/>
                </a:cubicBezTo>
                <a:lnTo>
                  <a:pt x="1229" y="1324"/>
                </a:lnTo>
                <a:lnTo>
                  <a:pt x="2061" y="770"/>
                </a:lnTo>
                <a:cubicBezTo>
                  <a:pt x="2200" y="672"/>
                  <a:pt x="2300" y="628"/>
                  <a:pt x="2382" y="628"/>
                </a:cubicBezTo>
                <a:close/>
                <a:moveTo>
                  <a:pt x="2487" y="1"/>
                </a:moveTo>
                <a:cubicBezTo>
                  <a:pt x="2463" y="1"/>
                  <a:pt x="2440" y="5"/>
                  <a:pt x="2417" y="17"/>
                </a:cubicBezTo>
                <a:cubicBezTo>
                  <a:pt x="1902" y="255"/>
                  <a:pt x="1427" y="572"/>
                  <a:pt x="991" y="928"/>
                </a:cubicBezTo>
                <a:cubicBezTo>
                  <a:pt x="912" y="968"/>
                  <a:pt x="872" y="1047"/>
                  <a:pt x="912" y="1126"/>
                </a:cubicBezTo>
                <a:cubicBezTo>
                  <a:pt x="753" y="1166"/>
                  <a:pt x="674" y="1324"/>
                  <a:pt x="793" y="1483"/>
                </a:cubicBezTo>
                <a:lnTo>
                  <a:pt x="2536" y="3741"/>
                </a:lnTo>
                <a:cubicBezTo>
                  <a:pt x="1783" y="4295"/>
                  <a:pt x="1031" y="4889"/>
                  <a:pt x="357" y="5563"/>
                </a:cubicBezTo>
                <a:cubicBezTo>
                  <a:pt x="1" y="5919"/>
                  <a:pt x="318" y="6315"/>
                  <a:pt x="595" y="6672"/>
                </a:cubicBezTo>
                <a:cubicBezTo>
                  <a:pt x="792" y="6925"/>
                  <a:pt x="969" y="7159"/>
                  <a:pt x="1211" y="7159"/>
                </a:cubicBezTo>
                <a:cubicBezTo>
                  <a:pt x="1310" y="7159"/>
                  <a:pt x="1420" y="7120"/>
                  <a:pt x="1546" y="7028"/>
                </a:cubicBezTo>
                <a:cubicBezTo>
                  <a:pt x="1942" y="6751"/>
                  <a:pt x="2219" y="6395"/>
                  <a:pt x="2576" y="6117"/>
                </a:cubicBezTo>
                <a:cubicBezTo>
                  <a:pt x="2932" y="5840"/>
                  <a:pt x="3209" y="5642"/>
                  <a:pt x="3566" y="5365"/>
                </a:cubicBezTo>
                <a:lnTo>
                  <a:pt x="4477" y="6513"/>
                </a:lnTo>
                <a:cubicBezTo>
                  <a:pt x="4675" y="6791"/>
                  <a:pt x="4913" y="7266"/>
                  <a:pt x="5230" y="7424"/>
                </a:cubicBezTo>
                <a:cubicBezTo>
                  <a:pt x="5285" y="7452"/>
                  <a:pt x="5343" y="7464"/>
                  <a:pt x="5405" y="7464"/>
                </a:cubicBezTo>
                <a:cubicBezTo>
                  <a:pt x="5785" y="7464"/>
                  <a:pt x="6264" y="6995"/>
                  <a:pt x="6537" y="6791"/>
                </a:cubicBezTo>
                <a:cubicBezTo>
                  <a:pt x="6933" y="6553"/>
                  <a:pt x="7250" y="6315"/>
                  <a:pt x="6893" y="5880"/>
                </a:cubicBezTo>
                <a:cubicBezTo>
                  <a:pt x="6299" y="5206"/>
                  <a:pt x="5665" y="4572"/>
                  <a:pt x="5031" y="3978"/>
                </a:cubicBezTo>
                <a:lnTo>
                  <a:pt x="5071" y="3978"/>
                </a:lnTo>
                <a:cubicBezTo>
                  <a:pt x="5150" y="3939"/>
                  <a:pt x="5269" y="3899"/>
                  <a:pt x="5388" y="3859"/>
                </a:cubicBezTo>
                <a:cubicBezTo>
                  <a:pt x="5507" y="3859"/>
                  <a:pt x="5586" y="3780"/>
                  <a:pt x="5626" y="3661"/>
                </a:cubicBezTo>
                <a:lnTo>
                  <a:pt x="6972" y="2829"/>
                </a:lnTo>
                <a:cubicBezTo>
                  <a:pt x="7210" y="2671"/>
                  <a:pt x="7725" y="2473"/>
                  <a:pt x="7804" y="2196"/>
                </a:cubicBezTo>
                <a:cubicBezTo>
                  <a:pt x="7923" y="1918"/>
                  <a:pt x="7685" y="1760"/>
                  <a:pt x="7606" y="1601"/>
                </a:cubicBezTo>
                <a:cubicBezTo>
                  <a:pt x="7369" y="1126"/>
                  <a:pt x="7091" y="730"/>
                  <a:pt x="6774" y="373"/>
                </a:cubicBezTo>
                <a:cubicBezTo>
                  <a:pt x="6728" y="327"/>
                  <a:pt x="6682" y="308"/>
                  <a:pt x="6635" y="308"/>
                </a:cubicBezTo>
                <a:cubicBezTo>
                  <a:pt x="6602" y="308"/>
                  <a:pt x="6570" y="317"/>
                  <a:pt x="6537" y="334"/>
                </a:cubicBezTo>
                <a:cubicBezTo>
                  <a:pt x="6141" y="572"/>
                  <a:pt x="5784" y="849"/>
                  <a:pt x="5467" y="1205"/>
                </a:cubicBezTo>
                <a:lnTo>
                  <a:pt x="4120" y="2354"/>
                </a:lnTo>
                <a:lnTo>
                  <a:pt x="3407" y="1166"/>
                </a:lnTo>
                <a:cubicBezTo>
                  <a:pt x="3209" y="770"/>
                  <a:pt x="2932" y="413"/>
                  <a:pt x="2655" y="57"/>
                </a:cubicBezTo>
                <a:cubicBezTo>
                  <a:pt x="2599" y="29"/>
                  <a:pt x="2543" y="1"/>
                  <a:pt x="24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3225" y="1017700"/>
            <a:ext cx="7717500" cy="3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 flipH="1">
            <a:off x="120366" y="696912"/>
            <a:ext cx="160771" cy="165887"/>
            <a:chOff x="6109266" y="2958701"/>
            <a:chExt cx="158099" cy="163114"/>
          </a:xfrm>
        </p:grpSpPr>
        <p:sp>
          <p:nvSpPr>
            <p:cNvPr id="20" name="Google Shape;20;p4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4861642" flipH="1">
            <a:off x="312870" y="-14222"/>
            <a:ext cx="259779" cy="352017"/>
            <a:chOff x="3989427" y="3265633"/>
            <a:chExt cx="411747" cy="557942"/>
          </a:xfrm>
        </p:grpSpPr>
        <p:sp>
          <p:nvSpPr>
            <p:cNvPr id="24" name="Google Shape;24;p4"/>
            <p:cNvSpPr/>
            <p:nvPr/>
          </p:nvSpPr>
          <p:spPr>
            <a:xfrm>
              <a:off x="4027184" y="3301913"/>
              <a:ext cx="327304" cy="491996"/>
            </a:xfrm>
            <a:custGeom>
              <a:avLst/>
              <a:gdLst/>
              <a:ahLst/>
              <a:cxnLst/>
              <a:rect l="l" t="t" r="r" b="b"/>
              <a:pathLst>
                <a:path w="5097" h="7662" extrusionOk="0">
                  <a:moveTo>
                    <a:pt x="674" y="0"/>
                  </a:moveTo>
                  <a:cubicBezTo>
                    <a:pt x="476" y="1070"/>
                    <a:pt x="238" y="2100"/>
                    <a:pt x="1" y="3130"/>
                  </a:cubicBezTo>
                  <a:lnTo>
                    <a:pt x="1110" y="2575"/>
                  </a:lnTo>
                  <a:lnTo>
                    <a:pt x="1150" y="2575"/>
                  </a:lnTo>
                  <a:cubicBezTo>
                    <a:pt x="1178" y="2547"/>
                    <a:pt x="1216" y="2534"/>
                    <a:pt x="1255" y="2534"/>
                  </a:cubicBezTo>
                  <a:cubicBezTo>
                    <a:pt x="1326" y="2534"/>
                    <a:pt x="1401" y="2578"/>
                    <a:pt x="1427" y="2654"/>
                  </a:cubicBezTo>
                  <a:cubicBezTo>
                    <a:pt x="1902" y="3566"/>
                    <a:pt x="2378" y="4477"/>
                    <a:pt x="2892" y="5348"/>
                  </a:cubicBezTo>
                  <a:cubicBezTo>
                    <a:pt x="3209" y="5982"/>
                    <a:pt x="3645" y="7408"/>
                    <a:pt x="4319" y="7606"/>
                  </a:cubicBezTo>
                  <a:cubicBezTo>
                    <a:pt x="4433" y="7644"/>
                    <a:pt x="4528" y="7661"/>
                    <a:pt x="4606" y="7661"/>
                  </a:cubicBezTo>
                  <a:cubicBezTo>
                    <a:pt x="5097" y="7661"/>
                    <a:pt x="4931" y="6986"/>
                    <a:pt x="4794" y="6576"/>
                  </a:cubicBezTo>
                  <a:cubicBezTo>
                    <a:pt x="4556" y="6061"/>
                    <a:pt x="4279" y="5546"/>
                    <a:pt x="4002" y="5071"/>
                  </a:cubicBezTo>
                  <a:lnTo>
                    <a:pt x="2655" y="2536"/>
                  </a:lnTo>
                  <a:cubicBezTo>
                    <a:pt x="2417" y="2536"/>
                    <a:pt x="2219" y="2258"/>
                    <a:pt x="2457" y="2139"/>
                  </a:cubicBezTo>
                  <a:lnTo>
                    <a:pt x="3407" y="1664"/>
                  </a:lnTo>
                  <a:cubicBezTo>
                    <a:pt x="2576" y="991"/>
                    <a:pt x="1664" y="476"/>
                    <a:pt x="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989427" y="3265633"/>
              <a:ext cx="411747" cy="557942"/>
            </a:xfrm>
            <a:custGeom>
              <a:avLst/>
              <a:gdLst/>
              <a:ahLst/>
              <a:cxnLst/>
              <a:rect l="l" t="t" r="r" b="b"/>
              <a:pathLst>
                <a:path w="6412" h="8689" extrusionOk="0">
                  <a:moveTo>
                    <a:pt x="1262" y="565"/>
                  </a:moveTo>
                  <a:cubicBezTo>
                    <a:pt x="2252" y="1001"/>
                    <a:pt x="3164" y="1556"/>
                    <a:pt x="3995" y="2190"/>
                  </a:cubicBezTo>
                  <a:lnTo>
                    <a:pt x="3045" y="2704"/>
                  </a:lnTo>
                  <a:cubicBezTo>
                    <a:pt x="2821" y="2816"/>
                    <a:pt x="2984" y="3104"/>
                    <a:pt x="3169" y="3104"/>
                  </a:cubicBezTo>
                  <a:cubicBezTo>
                    <a:pt x="3180" y="3104"/>
                    <a:pt x="3192" y="3103"/>
                    <a:pt x="3203" y="3101"/>
                  </a:cubicBezTo>
                  <a:cubicBezTo>
                    <a:pt x="3679" y="3932"/>
                    <a:pt x="4114" y="4764"/>
                    <a:pt x="4550" y="5636"/>
                  </a:cubicBezTo>
                  <a:cubicBezTo>
                    <a:pt x="4867" y="6111"/>
                    <a:pt x="5144" y="6587"/>
                    <a:pt x="5342" y="7101"/>
                  </a:cubicBezTo>
                  <a:cubicBezTo>
                    <a:pt x="5515" y="7552"/>
                    <a:pt x="5689" y="8214"/>
                    <a:pt x="5173" y="8214"/>
                  </a:cubicBezTo>
                  <a:cubicBezTo>
                    <a:pt x="5099" y="8214"/>
                    <a:pt x="5011" y="8201"/>
                    <a:pt x="4907" y="8171"/>
                  </a:cubicBezTo>
                  <a:cubicBezTo>
                    <a:pt x="4233" y="7973"/>
                    <a:pt x="3797" y="6547"/>
                    <a:pt x="3441" y="5913"/>
                  </a:cubicBezTo>
                  <a:cubicBezTo>
                    <a:pt x="2966" y="5002"/>
                    <a:pt x="2490" y="4091"/>
                    <a:pt x="2015" y="3180"/>
                  </a:cubicBezTo>
                  <a:cubicBezTo>
                    <a:pt x="1993" y="3114"/>
                    <a:pt x="1935" y="3085"/>
                    <a:pt x="1874" y="3085"/>
                  </a:cubicBezTo>
                  <a:cubicBezTo>
                    <a:pt x="1825" y="3085"/>
                    <a:pt x="1773" y="3105"/>
                    <a:pt x="1738" y="3140"/>
                  </a:cubicBezTo>
                  <a:lnTo>
                    <a:pt x="1658" y="3140"/>
                  </a:lnTo>
                  <a:lnTo>
                    <a:pt x="589" y="3695"/>
                  </a:lnTo>
                  <a:cubicBezTo>
                    <a:pt x="826" y="2665"/>
                    <a:pt x="1064" y="1595"/>
                    <a:pt x="1262" y="565"/>
                  </a:cubicBezTo>
                  <a:close/>
                  <a:moveTo>
                    <a:pt x="1139" y="1"/>
                  </a:moveTo>
                  <a:cubicBezTo>
                    <a:pt x="1013" y="1"/>
                    <a:pt x="906" y="72"/>
                    <a:pt x="906" y="169"/>
                  </a:cubicBezTo>
                  <a:cubicBezTo>
                    <a:pt x="628" y="1477"/>
                    <a:pt x="311" y="2784"/>
                    <a:pt x="34" y="4051"/>
                  </a:cubicBezTo>
                  <a:cubicBezTo>
                    <a:pt x="1" y="4185"/>
                    <a:pt x="136" y="4347"/>
                    <a:pt x="275" y="4347"/>
                  </a:cubicBezTo>
                  <a:cubicBezTo>
                    <a:pt x="300" y="4347"/>
                    <a:pt x="326" y="4341"/>
                    <a:pt x="351" y="4329"/>
                  </a:cubicBezTo>
                  <a:lnTo>
                    <a:pt x="1738" y="3616"/>
                  </a:lnTo>
                  <a:cubicBezTo>
                    <a:pt x="2451" y="5042"/>
                    <a:pt x="3203" y="6428"/>
                    <a:pt x="3956" y="7775"/>
                  </a:cubicBezTo>
                  <a:cubicBezTo>
                    <a:pt x="4279" y="8362"/>
                    <a:pt x="4537" y="8689"/>
                    <a:pt x="5004" y="8689"/>
                  </a:cubicBezTo>
                  <a:cubicBezTo>
                    <a:pt x="5167" y="8689"/>
                    <a:pt x="5355" y="8649"/>
                    <a:pt x="5580" y="8567"/>
                  </a:cubicBezTo>
                  <a:cubicBezTo>
                    <a:pt x="6412" y="8290"/>
                    <a:pt x="6333" y="7933"/>
                    <a:pt x="5936" y="7220"/>
                  </a:cubicBezTo>
                  <a:lnTo>
                    <a:pt x="3639" y="2903"/>
                  </a:lnTo>
                  <a:lnTo>
                    <a:pt x="4550" y="2388"/>
                  </a:lnTo>
                  <a:cubicBezTo>
                    <a:pt x="4669" y="2348"/>
                    <a:pt x="4669" y="2150"/>
                    <a:pt x="4550" y="2071"/>
                  </a:cubicBezTo>
                  <a:cubicBezTo>
                    <a:pt x="3679" y="1160"/>
                    <a:pt x="2292" y="645"/>
                    <a:pt x="1223" y="11"/>
                  </a:cubicBezTo>
                  <a:cubicBezTo>
                    <a:pt x="1195" y="4"/>
                    <a:pt x="1166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/>
          <p:nvPr/>
        </p:nvSpPr>
        <p:spPr>
          <a:xfrm>
            <a:off x="70041" y="192690"/>
            <a:ext cx="261046" cy="345138"/>
          </a:xfrm>
          <a:custGeom>
            <a:avLst/>
            <a:gdLst/>
            <a:ahLst/>
            <a:cxnLst/>
            <a:rect l="l" t="t" r="r" b="b"/>
            <a:pathLst>
              <a:path w="11093" h="14668" extrusionOk="0">
                <a:moveTo>
                  <a:pt x="8279" y="0"/>
                </a:moveTo>
                <a:cubicBezTo>
                  <a:pt x="8213" y="0"/>
                  <a:pt x="8145" y="18"/>
                  <a:pt x="8082" y="56"/>
                </a:cubicBezTo>
                <a:cubicBezTo>
                  <a:pt x="7527" y="294"/>
                  <a:pt x="6933" y="532"/>
                  <a:pt x="6378" y="730"/>
                </a:cubicBezTo>
                <a:lnTo>
                  <a:pt x="991" y="2869"/>
                </a:lnTo>
                <a:cubicBezTo>
                  <a:pt x="793" y="2948"/>
                  <a:pt x="595" y="2988"/>
                  <a:pt x="397" y="3027"/>
                </a:cubicBezTo>
                <a:cubicBezTo>
                  <a:pt x="80" y="3067"/>
                  <a:pt x="1" y="3186"/>
                  <a:pt x="120" y="3463"/>
                </a:cubicBezTo>
                <a:cubicBezTo>
                  <a:pt x="397" y="4136"/>
                  <a:pt x="714" y="4810"/>
                  <a:pt x="991" y="5483"/>
                </a:cubicBezTo>
                <a:cubicBezTo>
                  <a:pt x="1744" y="7503"/>
                  <a:pt x="2536" y="9524"/>
                  <a:pt x="3288" y="11584"/>
                </a:cubicBezTo>
                <a:lnTo>
                  <a:pt x="3051" y="11623"/>
                </a:lnTo>
                <a:cubicBezTo>
                  <a:pt x="2338" y="11782"/>
                  <a:pt x="1704" y="12138"/>
                  <a:pt x="1189" y="12613"/>
                </a:cubicBezTo>
                <a:cubicBezTo>
                  <a:pt x="714" y="13010"/>
                  <a:pt x="714" y="13762"/>
                  <a:pt x="1189" y="14158"/>
                </a:cubicBezTo>
                <a:cubicBezTo>
                  <a:pt x="1508" y="14477"/>
                  <a:pt x="1930" y="14668"/>
                  <a:pt x="2392" y="14668"/>
                </a:cubicBezTo>
                <a:cubicBezTo>
                  <a:pt x="2504" y="14668"/>
                  <a:pt x="2618" y="14657"/>
                  <a:pt x="2734" y="14634"/>
                </a:cubicBezTo>
                <a:cubicBezTo>
                  <a:pt x="3764" y="14356"/>
                  <a:pt x="4715" y="13881"/>
                  <a:pt x="5546" y="13208"/>
                </a:cubicBezTo>
                <a:cubicBezTo>
                  <a:pt x="5982" y="12891"/>
                  <a:pt x="5982" y="12653"/>
                  <a:pt x="5705" y="12217"/>
                </a:cubicBezTo>
                <a:cubicBezTo>
                  <a:pt x="5428" y="11742"/>
                  <a:pt x="5150" y="11306"/>
                  <a:pt x="4913" y="10831"/>
                </a:cubicBezTo>
                <a:cubicBezTo>
                  <a:pt x="4239" y="9484"/>
                  <a:pt x="3526" y="8098"/>
                  <a:pt x="2853" y="6711"/>
                </a:cubicBezTo>
                <a:cubicBezTo>
                  <a:pt x="2813" y="6592"/>
                  <a:pt x="2734" y="6513"/>
                  <a:pt x="2694" y="6355"/>
                </a:cubicBezTo>
                <a:cubicBezTo>
                  <a:pt x="4437" y="5523"/>
                  <a:pt x="6141" y="4691"/>
                  <a:pt x="7923" y="4018"/>
                </a:cubicBezTo>
                <a:lnTo>
                  <a:pt x="9151" y="7860"/>
                </a:lnTo>
                <a:lnTo>
                  <a:pt x="9072" y="7900"/>
                </a:lnTo>
                <a:cubicBezTo>
                  <a:pt x="8042" y="8137"/>
                  <a:pt x="7210" y="8890"/>
                  <a:pt x="6814" y="9880"/>
                </a:cubicBezTo>
                <a:cubicBezTo>
                  <a:pt x="6695" y="10118"/>
                  <a:pt x="6695" y="10435"/>
                  <a:pt x="6814" y="10672"/>
                </a:cubicBezTo>
                <a:cubicBezTo>
                  <a:pt x="6956" y="11041"/>
                  <a:pt x="7301" y="11248"/>
                  <a:pt x="7660" y="11248"/>
                </a:cubicBezTo>
                <a:cubicBezTo>
                  <a:pt x="7802" y="11248"/>
                  <a:pt x="7947" y="11215"/>
                  <a:pt x="8082" y="11148"/>
                </a:cubicBezTo>
                <a:cubicBezTo>
                  <a:pt x="8993" y="10712"/>
                  <a:pt x="9864" y="10118"/>
                  <a:pt x="10538" y="9405"/>
                </a:cubicBezTo>
                <a:cubicBezTo>
                  <a:pt x="10736" y="9246"/>
                  <a:pt x="10894" y="9088"/>
                  <a:pt x="11013" y="8890"/>
                </a:cubicBezTo>
                <a:cubicBezTo>
                  <a:pt x="11092" y="8811"/>
                  <a:pt x="11092" y="8652"/>
                  <a:pt x="11052" y="8533"/>
                </a:cubicBezTo>
                <a:cubicBezTo>
                  <a:pt x="11013" y="8375"/>
                  <a:pt x="10854" y="8177"/>
                  <a:pt x="10815" y="8018"/>
                </a:cubicBezTo>
                <a:cubicBezTo>
                  <a:pt x="10538" y="7107"/>
                  <a:pt x="10260" y="6236"/>
                  <a:pt x="10023" y="5325"/>
                </a:cubicBezTo>
                <a:cubicBezTo>
                  <a:pt x="9785" y="4572"/>
                  <a:pt x="9587" y="3819"/>
                  <a:pt x="9389" y="3027"/>
                </a:cubicBezTo>
                <a:cubicBezTo>
                  <a:pt x="9310" y="2592"/>
                  <a:pt x="9191" y="2156"/>
                  <a:pt x="9111" y="1720"/>
                </a:cubicBezTo>
                <a:cubicBezTo>
                  <a:pt x="9072" y="1205"/>
                  <a:pt x="8913" y="690"/>
                  <a:pt x="8636" y="215"/>
                </a:cubicBezTo>
                <a:cubicBezTo>
                  <a:pt x="8555" y="80"/>
                  <a:pt x="8420" y="0"/>
                  <a:pt x="82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296362" y="527719"/>
            <a:ext cx="101492" cy="217104"/>
          </a:xfrm>
          <a:custGeom>
            <a:avLst/>
            <a:gdLst/>
            <a:ahLst/>
            <a:cxnLst/>
            <a:rect l="l" t="t" r="r" b="b"/>
            <a:pathLst>
              <a:path w="5546" h="11862" extrusionOk="0">
                <a:moveTo>
                  <a:pt x="3654" y="1"/>
                </a:moveTo>
                <a:cubicBezTo>
                  <a:pt x="3595" y="1"/>
                  <a:pt x="3526" y="16"/>
                  <a:pt x="3446" y="45"/>
                </a:cubicBezTo>
                <a:cubicBezTo>
                  <a:pt x="3130" y="164"/>
                  <a:pt x="2773" y="283"/>
                  <a:pt x="2417" y="362"/>
                </a:cubicBezTo>
                <a:cubicBezTo>
                  <a:pt x="2219" y="402"/>
                  <a:pt x="2100" y="521"/>
                  <a:pt x="2060" y="719"/>
                </a:cubicBezTo>
                <a:cubicBezTo>
                  <a:pt x="1783" y="2303"/>
                  <a:pt x="1505" y="3848"/>
                  <a:pt x="1189" y="5433"/>
                </a:cubicBezTo>
                <a:cubicBezTo>
                  <a:pt x="951" y="6819"/>
                  <a:pt x="674" y="8206"/>
                  <a:pt x="396" y="9592"/>
                </a:cubicBezTo>
                <a:cubicBezTo>
                  <a:pt x="278" y="10226"/>
                  <a:pt x="159" y="10860"/>
                  <a:pt x="40" y="11493"/>
                </a:cubicBezTo>
                <a:cubicBezTo>
                  <a:pt x="0" y="11691"/>
                  <a:pt x="119" y="11810"/>
                  <a:pt x="357" y="11850"/>
                </a:cubicBezTo>
                <a:cubicBezTo>
                  <a:pt x="484" y="11858"/>
                  <a:pt x="612" y="11862"/>
                  <a:pt x="740" y="11862"/>
                </a:cubicBezTo>
                <a:cubicBezTo>
                  <a:pt x="1885" y="11862"/>
                  <a:pt x="3043" y="11545"/>
                  <a:pt x="4041" y="10939"/>
                </a:cubicBezTo>
                <a:cubicBezTo>
                  <a:pt x="4754" y="10543"/>
                  <a:pt x="5308" y="9830"/>
                  <a:pt x="5427" y="9037"/>
                </a:cubicBezTo>
                <a:cubicBezTo>
                  <a:pt x="5546" y="8443"/>
                  <a:pt x="5189" y="7889"/>
                  <a:pt x="4635" y="7809"/>
                </a:cubicBezTo>
                <a:cubicBezTo>
                  <a:pt x="4476" y="7757"/>
                  <a:pt x="4309" y="7730"/>
                  <a:pt x="4140" y="7730"/>
                </a:cubicBezTo>
                <a:cubicBezTo>
                  <a:pt x="3803" y="7730"/>
                  <a:pt x="3460" y="7836"/>
                  <a:pt x="3169" y="8047"/>
                </a:cubicBezTo>
                <a:cubicBezTo>
                  <a:pt x="2813" y="8285"/>
                  <a:pt x="2496" y="8522"/>
                  <a:pt x="2100" y="8800"/>
                </a:cubicBezTo>
                <a:cubicBezTo>
                  <a:pt x="2100" y="8522"/>
                  <a:pt x="2139" y="8285"/>
                  <a:pt x="2179" y="8007"/>
                </a:cubicBezTo>
                <a:cubicBezTo>
                  <a:pt x="2615" y="6185"/>
                  <a:pt x="3050" y="4403"/>
                  <a:pt x="3446" y="2581"/>
                </a:cubicBezTo>
                <a:cubicBezTo>
                  <a:pt x="3605" y="1868"/>
                  <a:pt x="3763" y="1115"/>
                  <a:pt x="3882" y="402"/>
                </a:cubicBezTo>
                <a:cubicBezTo>
                  <a:pt x="3912" y="135"/>
                  <a:pt x="3830" y="1"/>
                  <a:pt x="36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flipH="1">
            <a:off x="361669" y="305517"/>
            <a:ext cx="113252" cy="11949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flipH="1">
            <a:off x="681389" y="134049"/>
            <a:ext cx="311827" cy="231294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8100000" flipH="1">
            <a:off x="8621897" y="4686420"/>
            <a:ext cx="312339" cy="199376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646703" y="4807656"/>
            <a:ext cx="262740" cy="285833"/>
          </a:xfrm>
          <a:custGeom>
            <a:avLst/>
            <a:gdLst/>
            <a:ahLst/>
            <a:cxnLst/>
            <a:rect l="l" t="t" r="r" b="b"/>
            <a:pathLst>
              <a:path w="14039" h="15275" extrusionOk="0">
                <a:moveTo>
                  <a:pt x="7201" y="5965"/>
                </a:moveTo>
                <a:cubicBezTo>
                  <a:pt x="7710" y="6837"/>
                  <a:pt x="8219" y="7638"/>
                  <a:pt x="8656" y="8510"/>
                </a:cubicBezTo>
                <a:lnTo>
                  <a:pt x="6692" y="8656"/>
                </a:lnTo>
                <a:cubicBezTo>
                  <a:pt x="6838" y="7783"/>
                  <a:pt x="7056" y="6837"/>
                  <a:pt x="7201" y="5965"/>
                </a:cubicBezTo>
                <a:close/>
                <a:moveTo>
                  <a:pt x="8656" y="0"/>
                </a:moveTo>
                <a:cubicBezTo>
                  <a:pt x="7929" y="73"/>
                  <a:pt x="7201" y="146"/>
                  <a:pt x="6474" y="146"/>
                </a:cubicBezTo>
                <a:cubicBezTo>
                  <a:pt x="6435" y="136"/>
                  <a:pt x="6396" y="132"/>
                  <a:pt x="6358" y="132"/>
                </a:cubicBezTo>
                <a:cubicBezTo>
                  <a:pt x="6110" y="132"/>
                  <a:pt x="5892" y="321"/>
                  <a:pt x="5892" y="510"/>
                </a:cubicBezTo>
                <a:cubicBezTo>
                  <a:pt x="5747" y="1019"/>
                  <a:pt x="5601" y="1455"/>
                  <a:pt x="5456" y="1891"/>
                </a:cubicBezTo>
                <a:cubicBezTo>
                  <a:pt x="3710" y="5892"/>
                  <a:pt x="2037" y="9965"/>
                  <a:pt x="364" y="13966"/>
                </a:cubicBezTo>
                <a:cubicBezTo>
                  <a:pt x="1" y="14838"/>
                  <a:pt x="146" y="15057"/>
                  <a:pt x="1019" y="15129"/>
                </a:cubicBezTo>
                <a:cubicBezTo>
                  <a:pt x="1964" y="15202"/>
                  <a:pt x="2910" y="15275"/>
                  <a:pt x="3855" y="15275"/>
                </a:cubicBezTo>
                <a:cubicBezTo>
                  <a:pt x="4146" y="15275"/>
                  <a:pt x="4437" y="15057"/>
                  <a:pt x="4510" y="14766"/>
                </a:cubicBezTo>
                <a:cubicBezTo>
                  <a:pt x="4874" y="13966"/>
                  <a:pt x="5237" y="13093"/>
                  <a:pt x="5674" y="12293"/>
                </a:cubicBezTo>
                <a:cubicBezTo>
                  <a:pt x="5747" y="12074"/>
                  <a:pt x="5965" y="12002"/>
                  <a:pt x="6183" y="11929"/>
                </a:cubicBezTo>
                <a:lnTo>
                  <a:pt x="8510" y="11929"/>
                </a:lnTo>
                <a:cubicBezTo>
                  <a:pt x="8510" y="12074"/>
                  <a:pt x="8656" y="12365"/>
                  <a:pt x="8729" y="12584"/>
                </a:cubicBezTo>
                <a:cubicBezTo>
                  <a:pt x="8947" y="13238"/>
                  <a:pt x="9092" y="13893"/>
                  <a:pt x="9383" y="14547"/>
                </a:cubicBezTo>
                <a:cubicBezTo>
                  <a:pt x="9447" y="14864"/>
                  <a:pt x="9786" y="15070"/>
                  <a:pt x="10112" y="15070"/>
                </a:cubicBezTo>
                <a:cubicBezTo>
                  <a:pt x="10161" y="15070"/>
                  <a:pt x="10209" y="15066"/>
                  <a:pt x="10256" y="15057"/>
                </a:cubicBezTo>
                <a:cubicBezTo>
                  <a:pt x="11347" y="14984"/>
                  <a:pt x="12365" y="14911"/>
                  <a:pt x="13384" y="14838"/>
                </a:cubicBezTo>
                <a:cubicBezTo>
                  <a:pt x="13965" y="14766"/>
                  <a:pt x="14038" y="14620"/>
                  <a:pt x="13893" y="14111"/>
                </a:cubicBezTo>
                <a:cubicBezTo>
                  <a:pt x="13747" y="13529"/>
                  <a:pt x="13456" y="13093"/>
                  <a:pt x="13311" y="12511"/>
                </a:cubicBezTo>
                <a:cubicBezTo>
                  <a:pt x="13020" y="11638"/>
                  <a:pt x="12729" y="10838"/>
                  <a:pt x="12438" y="9965"/>
                </a:cubicBezTo>
                <a:cubicBezTo>
                  <a:pt x="11493" y="6837"/>
                  <a:pt x="10474" y="3783"/>
                  <a:pt x="9529" y="655"/>
                </a:cubicBezTo>
                <a:cubicBezTo>
                  <a:pt x="9456" y="291"/>
                  <a:pt x="9092" y="0"/>
                  <a:pt x="86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8841098" y="4436267"/>
            <a:ext cx="163806" cy="169018"/>
            <a:chOff x="6109266" y="2958701"/>
            <a:chExt cx="158099" cy="163114"/>
          </a:xfrm>
        </p:grpSpPr>
        <p:sp>
          <p:nvSpPr>
            <p:cNvPr id="33" name="Google Shape;33;p4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8935156" y="4873208"/>
            <a:ext cx="69917" cy="64501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8977114" y="4753869"/>
            <a:ext cx="115387" cy="121747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8247364" y="4809980"/>
            <a:ext cx="288754" cy="281235"/>
            <a:chOff x="4915097" y="219724"/>
            <a:chExt cx="427847" cy="414801"/>
          </a:xfrm>
        </p:grpSpPr>
        <p:sp>
          <p:nvSpPr>
            <p:cNvPr id="39" name="Google Shape;39;p4"/>
            <p:cNvSpPr/>
            <p:nvPr/>
          </p:nvSpPr>
          <p:spPr>
            <a:xfrm>
              <a:off x="4946857" y="255387"/>
              <a:ext cx="364328" cy="353741"/>
            </a:xfrm>
            <a:custGeom>
              <a:avLst/>
              <a:gdLst/>
              <a:ahLst/>
              <a:cxnLst/>
              <a:rect l="l" t="t" r="r" b="b"/>
              <a:pathLst>
                <a:path w="6814" h="6616" extrusionOk="0">
                  <a:moveTo>
                    <a:pt x="3565" y="0"/>
                  </a:moveTo>
                  <a:cubicBezTo>
                    <a:pt x="3248" y="832"/>
                    <a:pt x="2932" y="1624"/>
                    <a:pt x="2615" y="2456"/>
                  </a:cubicBezTo>
                  <a:cubicBezTo>
                    <a:pt x="2570" y="2545"/>
                    <a:pt x="2488" y="2597"/>
                    <a:pt x="2411" y="2597"/>
                  </a:cubicBezTo>
                  <a:cubicBezTo>
                    <a:pt x="2350" y="2597"/>
                    <a:pt x="2293" y="2565"/>
                    <a:pt x="2258" y="2496"/>
                  </a:cubicBezTo>
                  <a:cubicBezTo>
                    <a:pt x="2219" y="2575"/>
                    <a:pt x="2139" y="2575"/>
                    <a:pt x="2100" y="2575"/>
                  </a:cubicBezTo>
                  <a:cubicBezTo>
                    <a:pt x="1704" y="2575"/>
                    <a:pt x="1347" y="2575"/>
                    <a:pt x="991" y="2615"/>
                  </a:cubicBezTo>
                  <a:cubicBezTo>
                    <a:pt x="634" y="2615"/>
                    <a:pt x="317" y="2654"/>
                    <a:pt x="0" y="2694"/>
                  </a:cubicBezTo>
                  <a:cubicBezTo>
                    <a:pt x="476" y="3328"/>
                    <a:pt x="1070" y="3843"/>
                    <a:pt x="1783" y="4159"/>
                  </a:cubicBezTo>
                  <a:cubicBezTo>
                    <a:pt x="1941" y="4278"/>
                    <a:pt x="1941" y="4476"/>
                    <a:pt x="1783" y="4595"/>
                  </a:cubicBezTo>
                  <a:cubicBezTo>
                    <a:pt x="1704" y="4952"/>
                    <a:pt x="1624" y="5348"/>
                    <a:pt x="1545" y="5704"/>
                  </a:cubicBezTo>
                  <a:cubicBezTo>
                    <a:pt x="1426" y="6021"/>
                    <a:pt x="1387" y="6298"/>
                    <a:pt x="1347" y="6615"/>
                  </a:cubicBezTo>
                  <a:cubicBezTo>
                    <a:pt x="1743" y="6457"/>
                    <a:pt x="2100" y="6219"/>
                    <a:pt x="2377" y="5902"/>
                  </a:cubicBezTo>
                  <a:cubicBezTo>
                    <a:pt x="2773" y="5585"/>
                    <a:pt x="3169" y="5229"/>
                    <a:pt x="3565" y="4872"/>
                  </a:cubicBezTo>
                  <a:cubicBezTo>
                    <a:pt x="3605" y="4833"/>
                    <a:pt x="3664" y="4813"/>
                    <a:pt x="3724" y="4813"/>
                  </a:cubicBezTo>
                  <a:cubicBezTo>
                    <a:pt x="3783" y="4813"/>
                    <a:pt x="3843" y="4833"/>
                    <a:pt x="3882" y="4872"/>
                  </a:cubicBezTo>
                  <a:cubicBezTo>
                    <a:pt x="3895" y="4859"/>
                    <a:pt x="3913" y="4855"/>
                    <a:pt x="3932" y="4855"/>
                  </a:cubicBezTo>
                  <a:cubicBezTo>
                    <a:pt x="3970" y="4855"/>
                    <a:pt x="4014" y="4872"/>
                    <a:pt x="4041" y="4872"/>
                  </a:cubicBezTo>
                  <a:cubicBezTo>
                    <a:pt x="4437" y="5150"/>
                    <a:pt x="4833" y="5387"/>
                    <a:pt x="5229" y="5625"/>
                  </a:cubicBezTo>
                  <a:cubicBezTo>
                    <a:pt x="5339" y="5698"/>
                    <a:pt x="5989" y="6109"/>
                    <a:pt x="6182" y="6109"/>
                  </a:cubicBezTo>
                  <a:cubicBezTo>
                    <a:pt x="6197" y="6109"/>
                    <a:pt x="6210" y="6106"/>
                    <a:pt x="6219" y="6100"/>
                  </a:cubicBezTo>
                  <a:cubicBezTo>
                    <a:pt x="6338" y="6061"/>
                    <a:pt x="6101" y="5150"/>
                    <a:pt x="6061" y="4991"/>
                  </a:cubicBezTo>
                  <a:cubicBezTo>
                    <a:pt x="5942" y="4595"/>
                    <a:pt x="5744" y="4239"/>
                    <a:pt x="5506" y="3882"/>
                  </a:cubicBezTo>
                  <a:cubicBezTo>
                    <a:pt x="5506" y="3843"/>
                    <a:pt x="5467" y="3803"/>
                    <a:pt x="5467" y="3763"/>
                  </a:cubicBezTo>
                  <a:cubicBezTo>
                    <a:pt x="5427" y="3684"/>
                    <a:pt x="5427" y="3565"/>
                    <a:pt x="5506" y="3526"/>
                  </a:cubicBezTo>
                  <a:cubicBezTo>
                    <a:pt x="5982" y="3050"/>
                    <a:pt x="6417" y="2575"/>
                    <a:pt x="6814" y="2020"/>
                  </a:cubicBezTo>
                  <a:cubicBezTo>
                    <a:pt x="6654" y="1983"/>
                    <a:pt x="6482" y="1968"/>
                    <a:pt x="6303" y="1968"/>
                  </a:cubicBezTo>
                  <a:cubicBezTo>
                    <a:pt x="5725" y="1968"/>
                    <a:pt x="5079" y="2128"/>
                    <a:pt x="4595" y="2218"/>
                  </a:cubicBezTo>
                  <a:cubicBezTo>
                    <a:pt x="4516" y="2218"/>
                    <a:pt x="4437" y="2179"/>
                    <a:pt x="4397" y="2139"/>
                  </a:cubicBezTo>
                  <a:cubicBezTo>
                    <a:pt x="4318" y="2100"/>
                    <a:pt x="4278" y="2060"/>
                    <a:pt x="4239" y="1981"/>
                  </a:cubicBezTo>
                  <a:cubicBezTo>
                    <a:pt x="4120" y="1585"/>
                    <a:pt x="4001" y="1228"/>
                    <a:pt x="3882" y="872"/>
                  </a:cubicBezTo>
                  <a:cubicBezTo>
                    <a:pt x="3803" y="555"/>
                    <a:pt x="3684" y="277"/>
                    <a:pt x="3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915097" y="219724"/>
              <a:ext cx="427847" cy="414801"/>
            </a:xfrm>
            <a:custGeom>
              <a:avLst/>
              <a:gdLst/>
              <a:ahLst/>
              <a:cxnLst/>
              <a:rect l="l" t="t" r="r" b="b"/>
              <a:pathLst>
                <a:path w="8002" h="7758" extrusionOk="0">
                  <a:moveTo>
                    <a:pt x="4159" y="627"/>
                  </a:moveTo>
                  <a:cubicBezTo>
                    <a:pt x="4278" y="905"/>
                    <a:pt x="4397" y="1222"/>
                    <a:pt x="4476" y="1539"/>
                  </a:cubicBezTo>
                  <a:cubicBezTo>
                    <a:pt x="4635" y="1895"/>
                    <a:pt x="4754" y="2252"/>
                    <a:pt x="4833" y="2608"/>
                  </a:cubicBezTo>
                  <a:cubicBezTo>
                    <a:pt x="4872" y="2687"/>
                    <a:pt x="4952" y="2767"/>
                    <a:pt x="5031" y="2767"/>
                  </a:cubicBezTo>
                  <a:cubicBezTo>
                    <a:pt x="5060" y="2825"/>
                    <a:pt x="5110" y="2861"/>
                    <a:pt x="5166" y="2861"/>
                  </a:cubicBezTo>
                  <a:cubicBezTo>
                    <a:pt x="5186" y="2861"/>
                    <a:pt x="5208" y="2856"/>
                    <a:pt x="5229" y="2846"/>
                  </a:cubicBezTo>
                  <a:cubicBezTo>
                    <a:pt x="5680" y="2786"/>
                    <a:pt x="6314" y="2634"/>
                    <a:pt x="6888" y="2634"/>
                  </a:cubicBezTo>
                  <a:cubicBezTo>
                    <a:pt x="7070" y="2634"/>
                    <a:pt x="7246" y="2649"/>
                    <a:pt x="7408" y="2687"/>
                  </a:cubicBezTo>
                  <a:cubicBezTo>
                    <a:pt x="7011" y="3242"/>
                    <a:pt x="6576" y="3717"/>
                    <a:pt x="6100" y="4193"/>
                  </a:cubicBezTo>
                  <a:cubicBezTo>
                    <a:pt x="6021" y="4272"/>
                    <a:pt x="6021" y="4351"/>
                    <a:pt x="6061" y="4430"/>
                  </a:cubicBezTo>
                  <a:cubicBezTo>
                    <a:pt x="6061" y="4470"/>
                    <a:pt x="6100" y="4510"/>
                    <a:pt x="6100" y="4549"/>
                  </a:cubicBezTo>
                  <a:cubicBezTo>
                    <a:pt x="6338" y="4906"/>
                    <a:pt x="6536" y="5262"/>
                    <a:pt x="6695" y="5658"/>
                  </a:cubicBezTo>
                  <a:cubicBezTo>
                    <a:pt x="6734" y="5817"/>
                    <a:pt x="7051" y="6649"/>
                    <a:pt x="6853" y="6767"/>
                  </a:cubicBezTo>
                  <a:cubicBezTo>
                    <a:pt x="6833" y="6780"/>
                    <a:pt x="6807" y="6785"/>
                    <a:pt x="6778" y="6785"/>
                  </a:cubicBezTo>
                  <a:cubicBezTo>
                    <a:pt x="6523" y="6785"/>
                    <a:pt x="5969" y="6359"/>
                    <a:pt x="5863" y="6252"/>
                  </a:cubicBezTo>
                  <a:cubicBezTo>
                    <a:pt x="5427" y="6054"/>
                    <a:pt x="5031" y="5817"/>
                    <a:pt x="4635" y="5539"/>
                  </a:cubicBezTo>
                  <a:cubicBezTo>
                    <a:pt x="4595" y="5500"/>
                    <a:pt x="4555" y="5500"/>
                    <a:pt x="4516" y="5500"/>
                  </a:cubicBezTo>
                  <a:cubicBezTo>
                    <a:pt x="4456" y="5460"/>
                    <a:pt x="4397" y="5440"/>
                    <a:pt x="4338" y="5440"/>
                  </a:cubicBezTo>
                  <a:cubicBezTo>
                    <a:pt x="4278" y="5440"/>
                    <a:pt x="4219" y="5460"/>
                    <a:pt x="4159" y="5500"/>
                  </a:cubicBezTo>
                  <a:cubicBezTo>
                    <a:pt x="3763" y="5856"/>
                    <a:pt x="3407" y="6213"/>
                    <a:pt x="2971" y="6569"/>
                  </a:cubicBezTo>
                  <a:cubicBezTo>
                    <a:pt x="2694" y="6886"/>
                    <a:pt x="2337" y="7124"/>
                    <a:pt x="1941" y="7282"/>
                  </a:cubicBezTo>
                  <a:cubicBezTo>
                    <a:pt x="1981" y="6965"/>
                    <a:pt x="2060" y="6649"/>
                    <a:pt x="2139" y="6371"/>
                  </a:cubicBezTo>
                  <a:cubicBezTo>
                    <a:pt x="2258" y="5975"/>
                    <a:pt x="2337" y="5619"/>
                    <a:pt x="2416" y="5223"/>
                  </a:cubicBezTo>
                  <a:cubicBezTo>
                    <a:pt x="2535" y="5143"/>
                    <a:pt x="2535" y="4906"/>
                    <a:pt x="2416" y="4826"/>
                  </a:cubicBezTo>
                  <a:cubicBezTo>
                    <a:pt x="1703" y="4510"/>
                    <a:pt x="1070" y="3995"/>
                    <a:pt x="594" y="3361"/>
                  </a:cubicBezTo>
                  <a:cubicBezTo>
                    <a:pt x="826" y="3303"/>
                    <a:pt x="1079" y="3266"/>
                    <a:pt x="1323" y="3266"/>
                  </a:cubicBezTo>
                  <a:cubicBezTo>
                    <a:pt x="1412" y="3266"/>
                    <a:pt x="1500" y="3271"/>
                    <a:pt x="1585" y="3282"/>
                  </a:cubicBezTo>
                  <a:cubicBezTo>
                    <a:pt x="1941" y="3282"/>
                    <a:pt x="2337" y="3242"/>
                    <a:pt x="2694" y="3242"/>
                  </a:cubicBezTo>
                  <a:cubicBezTo>
                    <a:pt x="2733" y="3242"/>
                    <a:pt x="2813" y="3202"/>
                    <a:pt x="2852" y="3163"/>
                  </a:cubicBezTo>
                  <a:cubicBezTo>
                    <a:pt x="2885" y="3212"/>
                    <a:pt x="2939" y="3234"/>
                    <a:pt x="2997" y="3234"/>
                  </a:cubicBezTo>
                  <a:cubicBezTo>
                    <a:pt x="3076" y="3234"/>
                    <a:pt x="3163" y="3192"/>
                    <a:pt x="3209" y="3123"/>
                  </a:cubicBezTo>
                  <a:cubicBezTo>
                    <a:pt x="3526" y="2291"/>
                    <a:pt x="3842" y="1459"/>
                    <a:pt x="4159" y="627"/>
                  </a:cubicBezTo>
                  <a:close/>
                  <a:moveTo>
                    <a:pt x="4056" y="0"/>
                  </a:moveTo>
                  <a:cubicBezTo>
                    <a:pt x="3974" y="0"/>
                    <a:pt x="3898" y="56"/>
                    <a:pt x="3842" y="113"/>
                  </a:cubicBezTo>
                  <a:cubicBezTo>
                    <a:pt x="3486" y="1024"/>
                    <a:pt x="3169" y="1935"/>
                    <a:pt x="2813" y="2846"/>
                  </a:cubicBezTo>
                  <a:cubicBezTo>
                    <a:pt x="2773" y="2806"/>
                    <a:pt x="2694" y="2806"/>
                    <a:pt x="2654" y="2806"/>
                  </a:cubicBezTo>
                  <a:cubicBezTo>
                    <a:pt x="2139" y="2806"/>
                    <a:pt x="1664" y="2846"/>
                    <a:pt x="1149" y="2846"/>
                  </a:cubicBezTo>
                  <a:cubicBezTo>
                    <a:pt x="792" y="2846"/>
                    <a:pt x="436" y="2925"/>
                    <a:pt x="119" y="3083"/>
                  </a:cubicBezTo>
                  <a:cubicBezTo>
                    <a:pt x="40" y="3123"/>
                    <a:pt x="0" y="3242"/>
                    <a:pt x="40" y="3321"/>
                  </a:cubicBezTo>
                  <a:cubicBezTo>
                    <a:pt x="357" y="4113"/>
                    <a:pt x="1188" y="4708"/>
                    <a:pt x="1941" y="5143"/>
                  </a:cubicBezTo>
                  <a:cubicBezTo>
                    <a:pt x="1783" y="5777"/>
                    <a:pt x="1664" y="6411"/>
                    <a:pt x="1545" y="7045"/>
                  </a:cubicBezTo>
                  <a:cubicBezTo>
                    <a:pt x="1466" y="7322"/>
                    <a:pt x="1426" y="7718"/>
                    <a:pt x="1862" y="7758"/>
                  </a:cubicBezTo>
                  <a:cubicBezTo>
                    <a:pt x="2258" y="7758"/>
                    <a:pt x="2773" y="7322"/>
                    <a:pt x="3090" y="7084"/>
                  </a:cubicBezTo>
                  <a:cubicBezTo>
                    <a:pt x="3526" y="6728"/>
                    <a:pt x="3961" y="6332"/>
                    <a:pt x="4397" y="5936"/>
                  </a:cubicBezTo>
                  <a:cubicBezTo>
                    <a:pt x="4872" y="6252"/>
                    <a:pt x="5427" y="6569"/>
                    <a:pt x="5942" y="6847"/>
                  </a:cubicBezTo>
                  <a:cubicBezTo>
                    <a:pt x="6193" y="6972"/>
                    <a:pt x="6619" y="7273"/>
                    <a:pt x="6963" y="7273"/>
                  </a:cubicBezTo>
                  <a:cubicBezTo>
                    <a:pt x="7052" y="7273"/>
                    <a:pt x="7136" y="7252"/>
                    <a:pt x="7209" y="7203"/>
                  </a:cubicBezTo>
                  <a:cubicBezTo>
                    <a:pt x="7526" y="6965"/>
                    <a:pt x="7289" y="6292"/>
                    <a:pt x="7249" y="5975"/>
                  </a:cubicBezTo>
                  <a:cubicBezTo>
                    <a:pt x="7091" y="5421"/>
                    <a:pt x="6853" y="4866"/>
                    <a:pt x="6536" y="4351"/>
                  </a:cubicBezTo>
                  <a:cubicBezTo>
                    <a:pt x="7051" y="3876"/>
                    <a:pt x="7526" y="3321"/>
                    <a:pt x="7922" y="2727"/>
                  </a:cubicBezTo>
                  <a:cubicBezTo>
                    <a:pt x="8002" y="2608"/>
                    <a:pt x="8002" y="2450"/>
                    <a:pt x="7883" y="2410"/>
                  </a:cubicBezTo>
                  <a:cubicBezTo>
                    <a:pt x="7578" y="2250"/>
                    <a:pt x="7222" y="2193"/>
                    <a:pt x="6851" y="2193"/>
                  </a:cubicBezTo>
                  <a:cubicBezTo>
                    <a:pt x="6304" y="2193"/>
                    <a:pt x="5724" y="2316"/>
                    <a:pt x="5229" y="2410"/>
                  </a:cubicBezTo>
                  <a:cubicBezTo>
                    <a:pt x="5110" y="1895"/>
                    <a:pt x="4912" y="1380"/>
                    <a:pt x="4714" y="905"/>
                  </a:cubicBezTo>
                  <a:cubicBezTo>
                    <a:pt x="4595" y="588"/>
                    <a:pt x="4516" y="152"/>
                    <a:pt x="4159" y="33"/>
                  </a:cubicBezTo>
                  <a:cubicBezTo>
                    <a:pt x="4125" y="10"/>
                    <a:pt x="4090" y="0"/>
                    <a:pt x="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32"/>
          <p:cNvGrpSpPr/>
          <p:nvPr/>
        </p:nvGrpSpPr>
        <p:grpSpPr>
          <a:xfrm>
            <a:off x="8464845" y="4430996"/>
            <a:ext cx="629632" cy="591794"/>
            <a:chOff x="6528424" y="1260656"/>
            <a:chExt cx="1975626" cy="1856900"/>
          </a:xfrm>
        </p:grpSpPr>
        <p:sp>
          <p:nvSpPr>
            <p:cNvPr id="715" name="Google Shape;715;p32"/>
            <p:cNvSpPr/>
            <p:nvPr/>
          </p:nvSpPr>
          <p:spPr>
            <a:xfrm>
              <a:off x="6940941" y="1771450"/>
              <a:ext cx="1116302" cy="963974"/>
            </a:xfrm>
            <a:custGeom>
              <a:avLst/>
              <a:gdLst/>
              <a:ahLst/>
              <a:cxnLst/>
              <a:rect l="l" t="t" r="r" b="b"/>
              <a:pathLst>
                <a:path w="9666" h="8347" extrusionOk="0">
                  <a:moveTo>
                    <a:pt x="1743" y="1583"/>
                  </a:moveTo>
                  <a:cubicBezTo>
                    <a:pt x="1783" y="1583"/>
                    <a:pt x="1822" y="1593"/>
                    <a:pt x="1862" y="1612"/>
                  </a:cubicBezTo>
                  <a:cubicBezTo>
                    <a:pt x="1901" y="1692"/>
                    <a:pt x="1901" y="1771"/>
                    <a:pt x="1862" y="1850"/>
                  </a:cubicBezTo>
                  <a:cubicBezTo>
                    <a:pt x="1624" y="2325"/>
                    <a:pt x="1466" y="2880"/>
                    <a:pt x="1426" y="3435"/>
                  </a:cubicBezTo>
                  <a:cubicBezTo>
                    <a:pt x="1387" y="3553"/>
                    <a:pt x="1347" y="3672"/>
                    <a:pt x="1347" y="3791"/>
                  </a:cubicBezTo>
                  <a:lnTo>
                    <a:pt x="1268" y="3791"/>
                  </a:lnTo>
                  <a:cubicBezTo>
                    <a:pt x="1188" y="3672"/>
                    <a:pt x="1149" y="3553"/>
                    <a:pt x="1109" y="3435"/>
                  </a:cubicBezTo>
                  <a:cubicBezTo>
                    <a:pt x="1030" y="2920"/>
                    <a:pt x="1109" y="2365"/>
                    <a:pt x="1387" y="1890"/>
                  </a:cubicBezTo>
                  <a:cubicBezTo>
                    <a:pt x="1426" y="1771"/>
                    <a:pt x="1545" y="1692"/>
                    <a:pt x="1624" y="1612"/>
                  </a:cubicBezTo>
                  <a:cubicBezTo>
                    <a:pt x="1664" y="1593"/>
                    <a:pt x="1703" y="1583"/>
                    <a:pt x="1743" y="1583"/>
                  </a:cubicBezTo>
                  <a:close/>
                  <a:moveTo>
                    <a:pt x="8041" y="3870"/>
                  </a:moveTo>
                  <a:lnTo>
                    <a:pt x="8041" y="4187"/>
                  </a:lnTo>
                  <a:cubicBezTo>
                    <a:pt x="7843" y="4385"/>
                    <a:pt x="7685" y="4583"/>
                    <a:pt x="7487" y="4781"/>
                  </a:cubicBezTo>
                  <a:lnTo>
                    <a:pt x="7487" y="4742"/>
                  </a:lnTo>
                  <a:cubicBezTo>
                    <a:pt x="7447" y="4781"/>
                    <a:pt x="7398" y="4801"/>
                    <a:pt x="7348" y="4801"/>
                  </a:cubicBezTo>
                  <a:cubicBezTo>
                    <a:pt x="7299" y="4801"/>
                    <a:pt x="7249" y="4781"/>
                    <a:pt x="7210" y="4742"/>
                  </a:cubicBezTo>
                  <a:cubicBezTo>
                    <a:pt x="7170" y="4663"/>
                    <a:pt x="7170" y="4583"/>
                    <a:pt x="7210" y="4504"/>
                  </a:cubicBezTo>
                  <a:cubicBezTo>
                    <a:pt x="7368" y="4306"/>
                    <a:pt x="7566" y="4108"/>
                    <a:pt x="7764" y="3949"/>
                  </a:cubicBezTo>
                  <a:cubicBezTo>
                    <a:pt x="7804" y="3870"/>
                    <a:pt x="7923" y="3910"/>
                    <a:pt x="8041" y="3870"/>
                  </a:cubicBezTo>
                  <a:close/>
                  <a:moveTo>
                    <a:pt x="2288" y="3466"/>
                  </a:moveTo>
                  <a:cubicBezTo>
                    <a:pt x="2347" y="3466"/>
                    <a:pt x="2377" y="3564"/>
                    <a:pt x="2377" y="3633"/>
                  </a:cubicBezTo>
                  <a:cubicBezTo>
                    <a:pt x="2416" y="3870"/>
                    <a:pt x="2496" y="4148"/>
                    <a:pt x="2535" y="4425"/>
                  </a:cubicBezTo>
                  <a:cubicBezTo>
                    <a:pt x="2654" y="4663"/>
                    <a:pt x="2773" y="4900"/>
                    <a:pt x="2931" y="5138"/>
                  </a:cubicBezTo>
                  <a:cubicBezTo>
                    <a:pt x="2258" y="5019"/>
                    <a:pt x="1822" y="4306"/>
                    <a:pt x="2060" y="3633"/>
                  </a:cubicBezTo>
                  <a:cubicBezTo>
                    <a:pt x="2060" y="3593"/>
                    <a:pt x="2179" y="3514"/>
                    <a:pt x="2258" y="3474"/>
                  </a:cubicBezTo>
                  <a:cubicBezTo>
                    <a:pt x="2269" y="3469"/>
                    <a:pt x="2279" y="3466"/>
                    <a:pt x="2288" y="3466"/>
                  </a:cubicBezTo>
                  <a:close/>
                  <a:moveTo>
                    <a:pt x="1545" y="4266"/>
                  </a:moveTo>
                  <a:cubicBezTo>
                    <a:pt x="1624" y="4266"/>
                    <a:pt x="1703" y="4306"/>
                    <a:pt x="1743" y="4346"/>
                  </a:cubicBezTo>
                  <a:cubicBezTo>
                    <a:pt x="1783" y="4464"/>
                    <a:pt x="1822" y="4544"/>
                    <a:pt x="1822" y="4663"/>
                  </a:cubicBezTo>
                  <a:cubicBezTo>
                    <a:pt x="1822" y="4979"/>
                    <a:pt x="2020" y="5296"/>
                    <a:pt x="2298" y="5534"/>
                  </a:cubicBezTo>
                  <a:cubicBezTo>
                    <a:pt x="2298" y="5574"/>
                    <a:pt x="2337" y="5574"/>
                    <a:pt x="2377" y="5613"/>
                  </a:cubicBezTo>
                  <a:cubicBezTo>
                    <a:pt x="2279" y="5669"/>
                    <a:pt x="2175" y="5696"/>
                    <a:pt x="2076" y="5696"/>
                  </a:cubicBezTo>
                  <a:cubicBezTo>
                    <a:pt x="1895" y="5696"/>
                    <a:pt x="1727" y="5608"/>
                    <a:pt x="1624" y="5455"/>
                  </a:cubicBezTo>
                  <a:lnTo>
                    <a:pt x="1664" y="5455"/>
                  </a:lnTo>
                  <a:cubicBezTo>
                    <a:pt x="1426" y="5138"/>
                    <a:pt x="1347" y="4781"/>
                    <a:pt x="1426" y="4425"/>
                  </a:cubicBezTo>
                  <a:cubicBezTo>
                    <a:pt x="1426" y="4346"/>
                    <a:pt x="1505" y="4266"/>
                    <a:pt x="1545" y="4266"/>
                  </a:cubicBezTo>
                  <a:close/>
                  <a:moveTo>
                    <a:pt x="6932" y="5732"/>
                  </a:moveTo>
                  <a:cubicBezTo>
                    <a:pt x="6853" y="6247"/>
                    <a:pt x="6457" y="6683"/>
                    <a:pt x="5942" y="6841"/>
                  </a:cubicBezTo>
                  <a:cubicBezTo>
                    <a:pt x="5863" y="6802"/>
                    <a:pt x="5744" y="6762"/>
                    <a:pt x="5665" y="6722"/>
                  </a:cubicBezTo>
                  <a:cubicBezTo>
                    <a:pt x="5704" y="6643"/>
                    <a:pt x="5744" y="6564"/>
                    <a:pt x="5823" y="6524"/>
                  </a:cubicBezTo>
                  <a:cubicBezTo>
                    <a:pt x="6061" y="6287"/>
                    <a:pt x="6338" y="6089"/>
                    <a:pt x="6615" y="5890"/>
                  </a:cubicBezTo>
                  <a:cubicBezTo>
                    <a:pt x="6695" y="5851"/>
                    <a:pt x="6813" y="5772"/>
                    <a:pt x="6932" y="5732"/>
                  </a:cubicBezTo>
                  <a:close/>
                  <a:moveTo>
                    <a:pt x="2738" y="1"/>
                  </a:moveTo>
                  <a:cubicBezTo>
                    <a:pt x="1678" y="1"/>
                    <a:pt x="667" y="666"/>
                    <a:pt x="317" y="1771"/>
                  </a:cubicBezTo>
                  <a:cubicBezTo>
                    <a:pt x="0" y="2682"/>
                    <a:pt x="79" y="3672"/>
                    <a:pt x="515" y="4544"/>
                  </a:cubicBezTo>
                  <a:cubicBezTo>
                    <a:pt x="753" y="5019"/>
                    <a:pt x="1030" y="5494"/>
                    <a:pt x="1347" y="5930"/>
                  </a:cubicBezTo>
                  <a:cubicBezTo>
                    <a:pt x="2060" y="6762"/>
                    <a:pt x="2971" y="7475"/>
                    <a:pt x="3961" y="7950"/>
                  </a:cubicBezTo>
                  <a:cubicBezTo>
                    <a:pt x="4159" y="8069"/>
                    <a:pt x="4318" y="8188"/>
                    <a:pt x="4476" y="8346"/>
                  </a:cubicBezTo>
                  <a:cubicBezTo>
                    <a:pt x="4793" y="8188"/>
                    <a:pt x="5110" y="8030"/>
                    <a:pt x="5387" y="7832"/>
                  </a:cubicBezTo>
                  <a:cubicBezTo>
                    <a:pt x="6615" y="7000"/>
                    <a:pt x="7685" y="6009"/>
                    <a:pt x="8636" y="4861"/>
                  </a:cubicBezTo>
                  <a:cubicBezTo>
                    <a:pt x="9428" y="3910"/>
                    <a:pt x="9665" y="2642"/>
                    <a:pt x="9269" y="1454"/>
                  </a:cubicBezTo>
                  <a:cubicBezTo>
                    <a:pt x="9190" y="1137"/>
                    <a:pt x="8952" y="860"/>
                    <a:pt x="8675" y="662"/>
                  </a:cubicBezTo>
                  <a:cubicBezTo>
                    <a:pt x="8293" y="413"/>
                    <a:pt x="7847" y="285"/>
                    <a:pt x="7403" y="285"/>
                  </a:cubicBezTo>
                  <a:cubicBezTo>
                    <a:pt x="6925" y="285"/>
                    <a:pt x="6451" y="433"/>
                    <a:pt x="6061" y="741"/>
                  </a:cubicBezTo>
                  <a:cubicBezTo>
                    <a:pt x="5704" y="1018"/>
                    <a:pt x="5229" y="1216"/>
                    <a:pt x="4991" y="1652"/>
                  </a:cubicBezTo>
                  <a:cubicBezTo>
                    <a:pt x="4952" y="1692"/>
                    <a:pt x="4872" y="1731"/>
                    <a:pt x="4793" y="1731"/>
                  </a:cubicBezTo>
                  <a:cubicBezTo>
                    <a:pt x="4714" y="1652"/>
                    <a:pt x="4674" y="1612"/>
                    <a:pt x="4714" y="1533"/>
                  </a:cubicBezTo>
                  <a:cubicBezTo>
                    <a:pt x="4793" y="1097"/>
                    <a:pt x="4595" y="662"/>
                    <a:pt x="4199" y="464"/>
                  </a:cubicBezTo>
                  <a:cubicBezTo>
                    <a:pt x="3743" y="147"/>
                    <a:pt x="3235" y="1"/>
                    <a:pt x="2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6876846" y="1714285"/>
              <a:ext cx="1230750" cy="1075882"/>
            </a:xfrm>
            <a:custGeom>
              <a:avLst/>
              <a:gdLst/>
              <a:ahLst/>
              <a:cxnLst/>
              <a:rect l="l" t="t" r="r" b="b"/>
              <a:pathLst>
                <a:path w="10657" h="9316" extrusionOk="0">
                  <a:moveTo>
                    <a:pt x="3253" y="496"/>
                  </a:moveTo>
                  <a:cubicBezTo>
                    <a:pt x="3751" y="496"/>
                    <a:pt x="4259" y="642"/>
                    <a:pt x="4714" y="959"/>
                  </a:cubicBezTo>
                  <a:cubicBezTo>
                    <a:pt x="5110" y="1157"/>
                    <a:pt x="5309" y="1592"/>
                    <a:pt x="5229" y="2028"/>
                  </a:cubicBezTo>
                  <a:cubicBezTo>
                    <a:pt x="5190" y="2107"/>
                    <a:pt x="5229" y="2147"/>
                    <a:pt x="5309" y="2226"/>
                  </a:cubicBezTo>
                  <a:cubicBezTo>
                    <a:pt x="5388" y="2226"/>
                    <a:pt x="5467" y="2187"/>
                    <a:pt x="5507" y="2147"/>
                  </a:cubicBezTo>
                  <a:cubicBezTo>
                    <a:pt x="5744" y="1711"/>
                    <a:pt x="6220" y="1513"/>
                    <a:pt x="6576" y="1236"/>
                  </a:cubicBezTo>
                  <a:cubicBezTo>
                    <a:pt x="6966" y="928"/>
                    <a:pt x="7441" y="780"/>
                    <a:pt x="7918" y="780"/>
                  </a:cubicBezTo>
                  <a:cubicBezTo>
                    <a:pt x="8362" y="780"/>
                    <a:pt x="8809" y="908"/>
                    <a:pt x="9191" y="1157"/>
                  </a:cubicBezTo>
                  <a:cubicBezTo>
                    <a:pt x="9507" y="1355"/>
                    <a:pt x="9706" y="1632"/>
                    <a:pt x="9824" y="1949"/>
                  </a:cubicBezTo>
                  <a:cubicBezTo>
                    <a:pt x="10220" y="3098"/>
                    <a:pt x="9983" y="4405"/>
                    <a:pt x="9191" y="5356"/>
                  </a:cubicBezTo>
                  <a:cubicBezTo>
                    <a:pt x="8279" y="6465"/>
                    <a:pt x="7170" y="7495"/>
                    <a:pt x="5982" y="8327"/>
                  </a:cubicBezTo>
                  <a:cubicBezTo>
                    <a:pt x="5665" y="8525"/>
                    <a:pt x="5348" y="8683"/>
                    <a:pt x="5031" y="8841"/>
                  </a:cubicBezTo>
                  <a:cubicBezTo>
                    <a:pt x="4873" y="8683"/>
                    <a:pt x="4714" y="8564"/>
                    <a:pt x="4556" y="8445"/>
                  </a:cubicBezTo>
                  <a:cubicBezTo>
                    <a:pt x="3526" y="7970"/>
                    <a:pt x="2655" y="7257"/>
                    <a:pt x="1942" y="6425"/>
                  </a:cubicBezTo>
                  <a:cubicBezTo>
                    <a:pt x="1585" y="5989"/>
                    <a:pt x="1268" y="5514"/>
                    <a:pt x="1030" y="5039"/>
                  </a:cubicBezTo>
                  <a:cubicBezTo>
                    <a:pt x="595" y="4167"/>
                    <a:pt x="515" y="3177"/>
                    <a:pt x="832" y="2266"/>
                  </a:cubicBezTo>
                  <a:cubicBezTo>
                    <a:pt x="1183" y="1161"/>
                    <a:pt x="2194" y="496"/>
                    <a:pt x="3253" y="496"/>
                  </a:cubicBezTo>
                  <a:close/>
                  <a:moveTo>
                    <a:pt x="3289" y="1"/>
                  </a:moveTo>
                  <a:cubicBezTo>
                    <a:pt x="2023" y="1"/>
                    <a:pt x="828" y="771"/>
                    <a:pt x="357" y="2068"/>
                  </a:cubicBezTo>
                  <a:cubicBezTo>
                    <a:pt x="1" y="3177"/>
                    <a:pt x="119" y="4405"/>
                    <a:pt x="674" y="5435"/>
                  </a:cubicBezTo>
                  <a:cubicBezTo>
                    <a:pt x="1347" y="6663"/>
                    <a:pt x="2298" y="7693"/>
                    <a:pt x="3526" y="8406"/>
                  </a:cubicBezTo>
                  <a:cubicBezTo>
                    <a:pt x="3883" y="8723"/>
                    <a:pt x="4358" y="8921"/>
                    <a:pt x="4833" y="8960"/>
                  </a:cubicBezTo>
                  <a:cubicBezTo>
                    <a:pt x="4833" y="9201"/>
                    <a:pt x="4887" y="9315"/>
                    <a:pt x="5008" y="9315"/>
                  </a:cubicBezTo>
                  <a:cubicBezTo>
                    <a:pt x="5066" y="9315"/>
                    <a:pt x="5139" y="9289"/>
                    <a:pt x="5229" y="9238"/>
                  </a:cubicBezTo>
                  <a:cubicBezTo>
                    <a:pt x="5586" y="9119"/>
                    <a:pt x="5903" y="8921"/>
                    <a:pt x="6220" y="8723"/>
                  </a:cubicBezTo>
                  <a:cubicBezTo>
                    <a:pt x="7566" y="7851"/>
                    <a:pt x="8755" y="6702"/>
                    <a:pt x="9745" y="5395"/>
                  </a:cubicBezTo>
                  <a:cubicBezTo>
                    <a:pt x="10419" y="4563"/>
                    <a:pt x="10656" y="3454"/>
                    <a:pt x="10419" y="2385"/>
                  </a:cubicBezTo>
                  <a:cubicBezTo>
                    <a:pt x="10339" y="1751"/>
                    <a:pt x="10022" y="1196"/>
                    <a:pt x="9547" y="800"/>
                  </a:cubicBezTo>
                  <a:cubicBezTo>
                    <a:pt x="9079" y="482"/>
                    <a:pt x="8532" y="323"/>
                    <a:pt x="7985" y="323"/>
                  </a:cubicBezTo>
                  <a:cubicBezTo>
                    <a:pt x="7373" y="323"/>
                    <a:pt x="6761" y="522"/>
                    <a:pt x="6259" y="919"/>
                  </a:cubicBezTo>
                  <a:cubicBezTo>
                    <a:pt x="6061" y="1077"/>
                    <a:pt x="5863" y="1196"/>
                    <a:pt x="5665" y="1355"/>
                  </a:cubicBezTo>
                  <a:cubicBezTo>
                    <a:pt x="5427" y="879"/>
                    <a:pt x="5071" y="523"/>
                    <a:pt x="4596" y="285"/>
                  </a:cubicBezTo>
                  <a:cubicBezTo>
                    <a:pt x="4169" y="92"/>
                    <a:pt x="3725" y="1"/>
                    <a:pt x="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7764357" y="2222884"/>
              <a:ext cx="100705" cy="104285"/>
            </a:xfrm>
            <a:custGeom>
              <a:avLst/>
              <a:gdLst/>
              <a:ahLst/>
              <a:cxnLst/>
              <a:rect l="l" t="t" r="r" b="b"/>
              <a:pathLst>
                <a:path w="872" h="903" extrusionOk="0">
                  <a:moveTo>
                    <a:pt x="872" y="1"/>
                  </a:moveTo>
                  <a:cubicBezTo>
                    <a:pt x="793" y="1"/>
                    <a:pt x="674" y="1"/>
                    <a:pt x="594" y="40"/>
                  </a:cubicBezTo>
                  <a:cubicBezTo>
                    <a:pt x="396" y="199"/>
                    <a:pt x="238" y="397"/>
                    <a:pt x="80" y="595"/>
                  </a:cubicBezTo>
                  <a:cubicBezTo>
                    <a:pt x="0" y="674"/>
                    <a:pt x="0" y="793"/>
                    <a:pt x="80" y="872"/>
                  </a:cubicBezTo>
                  <a:cubicBezTo>
                    <a:pt x="119" y="892"/>
                    <a:pt x="169" y="902"/>
                    <a:pt x="218" y="902"/>
                  </a:cubicBezTo>
                  <a:cubicBezTo>
                    <a:pt x="268" y="902"/>
                    <a:pt x="317" y="892"/>
                    <a:pt x="357" y="872"/>
                  </a:cubicBezTo>
                  <a:cubicBezTo>
                    <a:pt x="555" y="674"/>
                    <a:pt x="713" y="476"/>
                    <a:pt x="872" y="278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7595055" y="2437918"/>
              <a:ext cx="146554" cy="123687"/>
            </a:xfrm>
            <a:custGeom>
              <a:avLst/>
              <a:gdLst/>
              <a:ahLst/>
              <a:cxnLst/>
              <a:rect l="l" t="t" r="r" b="b"/>
              <a:pathLst>
                <a:path w="1269" h="1071" extrusionOk="0">
                  <a:moveTo>
                    <a:pt x="1268" y="1"/>
                  </a:moveTo>
                  <a:cubicBezTo>
                    <a:pt x="1149" y="40"/>
                    <a:pt x="1031" y="80"/>
                    <a:pt x="951" y="159"/>
                  </a:cubicBezTo>
                  <a:cubicBezTo>
                    <a:pt x="674" y="357"/>
                    <a:pt x="397" y="555"/>
                    <a:pt x="159" y="753"/>
                  </a:cubicBezTo>
                  <a:cubicBezTo>
                    <a:pt x="80" y="833"/>
                    <a:pt x="40" y="912"/>
                    <a:pt x="1" y="991"/>
                  </a:cubicBezTo>
                  <a:cubicBezTo>
                    <a:pt x="80" y="1031"/>
                    <a:pt x="159" y="1070"/>
                    <a:pt x="278" y="1070"/>
                  </a:cubicBezTo>
                  <a:cubicBezTo>
                    <a:pt x="793" y="951"/>
                    <a:pt x="1189" y="516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7151357" y="2172648"/>
              <a:ext cx="128191" cy="192171"/>
            </a:xfrm>
            <a:custGeom>
              <a:avLst/>
              <a:gdLst/>
              <a:ahLst/>
              <a:cxnLst/>
              <a:rect l="l" t="t" r="r" b="b"/>
              <a:pathLst>
                <a:path w="1110" h="1664" extrusionOk="0">
                  <a:moveTo>
                    <a:pt x="436" y="0"/>
                  </a:moveTo>
                  <a:cubicBezTo>
                    <a:pt x="396" y="40"/>
                    <a:pt x="238" y="119"/>
                    <a:pt x="238" y="159"/>
                  </a:cubicBezTo>
                  <a:cubicBezTo>
                    <a:pt x="0" y="832"/>
                    <a:pt x="396" y="1545"/>
                    <a:pt x="1109" y="1664"/>
                  </a:cubicBezTo>
                  <a:cubicBezTo>
                    <a:pt x="951" y="1426"/>
                    <a:pt x="832" y="1189"/>
                    <a:pt x="713" y="951"/>
                  </a:cubicBezTo>
                  <a:cubicBezTo>
                    <a:pt x="634" y="674"/>
                    <a:pt x="594" y="396"/>
                    <a:pt x="555" y="159"/>
                  </a:cubicBezTo>
                  <a:cubicBezTo>
                    <a:pt x="555" y="79"/>
                    <a:pt x="436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7096385" y="2264112"/>
              <a:ext cx="114564" cy="165147"/>
            </a:xfrm>
            <a:custGeom>
              <a:avLst/>
              <a:gdLst/>
              <a:ahLst/>
              <a:cxnLst/>
              <a:rect l="l" t="t" r="r" b="b"/>
              <a:pathLst>
                <a:path w="992" h="1430" extrusionOk="0">
                  <a:moveTo>
                    <a:pt x="199" y="0"/>
                  </a:moveTo>
                  <a:cubicBezTo>
                    <a:pt x="120" y="0"/>
                    <a:pt x="41" y="80"/>
                    <a:pt x="41" y="159"/>
                  </a:cubicBezTo>
                  <a:cubicBezTo>
                    <a:pt x="1" y="515"/>
                    <a:pt x="80" y="872"/>
                    <a:pt x="278" y="1189"/>
                  </a:cubicBezTo>
                  <a:cubicBezTo>
                    <a:pt x="381" y="1342"/>
                    <a:pt x="549" y="1430"/>
                    <a:pt x="719" y="1430"/>
                  </a:cubicBezTo>
                  <a:cubicBezTo>
                    <a:pt x="813" y="1430"/>
                    <a:pt x="907" y="1403"/>
                    <a:pt x="991" y="1347"/>
                  </a:cubicBezTo>
                  <a:cubicBezTo>
                    <a:pt x="991" y="1308"/>
                    <a:pt x="952" y="1308"/>
                    <a:pt x="912" y="1268"/>
                  </a:cubicBezTo>
                  <a:cubicBezTo>
                    <a:pt x="635" y="1030"/>
                    <a:pt x="476" y="713"/>
                    <a:pt x="476" y="397"/>
                  </a:cubicBezTo>
                  <a:cubicBezTo>
                    <a:pt x="437" y="278"/>
                    <a:pt x="437" y="198"/>
                    <a:pt x="397" y="80"/>
                  </a:cubicBezTo>
                  <a:cubicBezTo>
                    <a:pt x="318" y="40"/>
                    <a:pt x="278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7059892" y="1958768"/>
              <a:ext cx="100705" cy="250608"/>
            </a:xfrm>
            <a:custGeom>
              <a:avLst/>
              <a:gdLst/>
              <a:ahLst/>
              <a:cxnLst/>
              <a:rect l="l" t="t" r="r" b="b"/>
              <a:pathLst>
                <a:path w="872" h="2170" extrusionOk="0">
                  <a:moveTo>
                    <a:pt x="713" y="0"/>
                  </a:moveTo>
                  <a:cubicBezTo>
                    <a:pt x="673" y="0"/>
                    <a:pt x="634" y="10"/>
                    <a:pt x="594" y="30"/>
                  </a:cubicBezTo>
                  <a:cubicBezTo>
                    <a:pt x="475" y="109"/>
                    <a:pt x="396" y="188"/>
                    <a:pt x="317" y="307"/>
                  </a:cubicBezTo>
                  <a:cubicBezTo>
                    <a:pt x="79" y="783"/>
                    <a:pt x="0" y="1337"/>
                    <a:pt x="79" y="1852"/>
                  </a:cubicBezTo>
                  <a:cubicBezTo>
                    <a:pt x="119" y="1971"/>
                    <a:pt x="158" y="2090"/>
                    <a:pt x="198" y="2169"/>
                  </a:cubicBezTo>
                  <a:lnTo>
                    <a:pt x="317" y="2169"/>
                  </a:lnTo>
                  <a:cubicBezTo>
                    <a:pt x="357" y="2090"/>
                    <a:pt x="357" y="1971"/>
                    <a:pt x="396" y="1852"/>
                  </a:cubicBezTo>
                  <a:cubicBezTo>
                    <a:pt x="436" y="1298"/>
                    <a:pt x="594" y="743"/>
                    <a:pt x="832" y="268"/>
                  </a:cubicBezTo>
                  <a:cubicBezTo>
                    <a:pt x="871" y="188"/>
                    <a:pt x="871" y="109"/>
                    <a:pt x="832" y="30"/>
                  </a:cubicBezTo>
                  <a:cubicBezTo>
                    <a:pt x="792" y="10"/>
                    <a:pt x="753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7523800" y="1260656"/>
              <a:ext cx="87771" cy="327754"/>
            </a:xfrm>
            <a:custGeom>
              <a:avLst/>
              <a:gdLst/>
              <a:ahLst/>
              <a:cxnLst/>
              <a:rect l="l" t="t" r="r" b="b"/>
              <a:pathLst>
                <a:path w="760" h="2838" extrusionOk="0">
                  <a:moveTo>
                    <a:pt x="486" y="0"/>
                  </a:moveTo>
                  <a:cubicBezTo>
                    <a:pt x="389" y="0"/>
                    <a:pt x="301" y="53"/>
                    <a:pt x="301" y="173"/>
                  </a:cubicBezTo>
                  <a:cubicBezTo>
                    <a:pt x="222" y="965"/>
                    <a:pt x="142" y="1757"/>
                    <a:pt x="23" y="2549"/>
                  </a:cubicBezTo>
                  <a:cubicBezTo>
                    <a:pt x="0" y="2734"/>
                    <a:pt x="138" y="2838"/>
                    <a:pt x="266" y="2838"/>
                  </a:cubicBezTo>
                  <a:cubicBezTo>
                    <a:pt x="357" y="2838"/>
                    <a:pt x="443" y="2784"/>
                    <a:pt x="459" y="2668"/>
                  </a:cubicBezTo>
                  <a:cubicBezTo>
                    <a:pt x="618" y="1836"/>
                    <a:pt x="697" y="1044"/>
                    <a:pt x="736" y="252"/>
                  </a:cubicBezTo>
                  <a:cubicBezTo>
                    <a:pt x="759" y="94"/>
                    <a:pt x="614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7887928" y="1374872"/>
              <a:ext cx="150942" cy="245988"/>
            </a:xfrm>
            <a:custGeom>
              <a:avLst/>
              <a:gdLst/>
              <a:ahLst/>
              <a:cxnLst/>
              <a:rect l="l" t="t" r="r" b="b"/>
              <a:pathLst>
                <a:path w="1307" h="2130" extrusionOk="0">
                  <a:moveTo>
                    <a:pt x="1018" y="1"/>
                  </a:moveTo>
                  <a:cubicBezTo>
                    <a:pt x="944" y="1"/>
                    <a:pt x="872" y="40"/>
                    <a:pt x="832" y="134"/>
                  </a:cubicBezTo>
                  <a:cubicBezTo>
                    <a:pt x="594" y="689"/>
                    <a:pt x="317" y="1244"/>
                    <a:pt x="79" y="1798"/>
                  </a:cubicBezTo>
                  <a:cubicBezTo>
                    <a:pt x="1" y="1981"/>
                    <a:pt x="164" y="2130"/>
                    <a:pt x="318" y="2130"/>
                  </a:cubicBezTo>
                  <a:cubicBezTo>
                    <a:pt x="397" y="2130"/>
                    <a:pt x="474" y="2090"/>
                    <a:pt x="515" y="1996"/>
                  </a:cubicBezTo>
                  <a:cubicBezTo>
                    <a:pt x="752" y="1442"/>
                    <a:pt x="990" y="887"/>
                    <a:pt x="1228" y="332"/>
                  </a:cubicBezTo>
                  <a:cubicBezTo>
                    <a:pt x="1306" y="149"/>
                    <a:pt x="1160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8148811" y="1612888"/>
              <a:ext cx="214229" cy="157294"/>
            </a:xfrm>
            <a:custGeom>
              <a:avLst/>
              <a:gdLst/>
              <a:ahLst/>
              <a:cxnLst/>
              <a:rect l="l" t="t" r="r" b="b"/>
              <a:pathLst>
                <a:path w="1855" h="1362" extrusionOk="0">
                  <a:moveTo>
                    <a:pt x="1558" y="0"/>
                  </a:moveTo>
                  <a:cubicBezTo>
                    <a:pt x="1516" y="0"/>
                    <a:pt x="1470" y="16"/>
                    <a:pt x="1425" y="54"/>
                  </a:cubicBezTo>
                  <a:cubicBezTo>
                    <a:pt x="1029" y="371"/>
                    <a:pt x="633" y="688"/>
                    <a:pt x="197" y="965"/>
                  </a:cubicBezTo>
                  <a:cubicBezTo>
                    <a:pt x="1" y="1096"/>
                    <a:pt x="128" y="1361"/>
                    <a:pt x="334" y="1361"/>
                  </a:cubicBezTo>
                  <a:cubicBezTo>
                    <a:pt x="378" y="1361"/>
                    <a:pt x="426" y="1349"/>
                    <a:pt x="474" y="1322"/>
                  </a:cubicBezTo>
                  <a:cubicBezTo>
                    <a:pt x="870" y="1044"/>
                    <a:pt x="1306" y="767"/>
                    <a:pt x="1662" y="450"/>
                  </a:cubicBezTo>
                  <a:cubicBezTo>
                    <a:pt x="1855" y="290"/>
                    <a:pt x="173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8194312" y="2076217"/>
              <a:ext cx="309737" cy="73681"/>
            </a:xfrm>
            <a:custGeom>
              <a:avLst/>
              <a:gdLst/>
              <a:ahLst/>
              <a:cxnLst/>
              <a:rect l="l" t="t" r="r" b="b"/>
              <a:pathLst>
                <a:path w="2682" h="638" extrusionOk="0">
                  <a:moveTo>
                    <a:pt x="2375" y="1"/>
                  </a:moveTo>
                  <a:cubicBezTo>
                    <a:pt x="2363" y="1"/>
                    <a:pt x="2351" y="2"/>
                    <a:pt x="2338" y="3"/>
                  </a:cubicBezTo>
                  <a:cubicBezTo>
                    <a:pt x="1665" y="82"/>
                    <a:pt x="991" y="122"/>
                    <a:pt x="318" y="162"/>
                  </a:cubicBezTo>
                  <a:cubicBezTo>
                    <a:pt x="1" y="201"/>
                    <a:pt x="40" y="637"/>
                    <a:pt x="357" y="637"/>
                  </a:cubicBezTo>
                  <a:cubicBezTo>
                    <a:pt x="1031" y="597"/>
                    <a:pt x="1704" y="518"/>
                    <a:pt x="2378" y="479"/>
                  </a:cubicBezTo>
                  <a:cubicBezTo>
                    <a:pt x="2682" y="441"/>
                    <a:pt x="2657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8079750" y="2389876"/>
              <a:ext cx="229358" cy="114564"/>
            </a:xfrm>
            <a:custGeom>
              <a:avLst/>
              <a:gdLst/>
              <a:ahLst/>
              <a:cxnLst/>
              <a:rect l="l" t="t" r="r" b="b"/>
              <a:pathLst>
                <a:path w="1986" h="992" extrusionOk="0">
                  <a:moveTo>
                    <a:pt x="372" y="0"/>
                  </a:moveTo>
                  <a:cubicBezTo>
                    <a:pt x="122" y="0"/>
                    <a:pt x="0" y="356"/>
                    <a:pt x="280" y="496"/>
                  </a:cubicBezTo>
                  <a:cubicBezTo>
                    <a:pt x="676" y="654"/>
                    <a:pt x="1072" y="813"/>
                    <a:pt x="1508" y="971"/>
                  </a:cubicBezTo>
                  <a:cubicBezTo>
                    <a:pt x="1541" y="985"/>
                    <a:pt x="1573" y="992"/>
                    <a:pt x="1604" y="992"/>
                  </a:cubicBezTo>
                  <a:cubicBezTo>
                    <a:pt x="1834" y="992"/>
                    <a:pt x="1985" y="645"/>
                    <a:pt x="1706" y="575"/>
                  </a:cubicBezTo>
                  <a:cubicBezTo>
                    <a:pt x="1310" y="417"/>
                    <a:pt x="874" y="219"/>
                    <a:pt x="478" y="21"/>
                  </a:cubicBezTo>
                  <a:cubicBezTo>
                    <a:pt x="441" y="7"/>
                    <a:pt x="40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7815518" y="2680785"/>
              <a:ext cx="190670" cy="267123"/>
            </a:xfrm>
            <a:custGeom>
              <a:avLst/>
              <a:gdLst/>
              <a:ahLst/>
              <a:cxnLst/>
              <a:rect l="l" t="t" r="r" b="b"/>
              <a:pathLst>
                <a:path w="1651" h="2313" extrusionOk="0">
                  <a:moveTo>
                    <a:pt x="311" y="0"/>
                  </a:moveTo>
                  <a:cubicBezTo>
                    <a:pt x="163" y="0"/>
                    <a:pt x="1" y="187"/>
                    <a:pt x="112" y="354"/>
                  </a:cubicBezTo>
                  <a:cubicBezTo>
                    <a:pt x="429" y="987"/>
                    <a:pt x="785" y="1621"/>
                    <a:pt x="1181" y="2215"/>
                  </a:cubicBezTo>
                  <a:cubicBezTo>
                    <a:pt x="1227" y="2284"/>
                    <a:pt x="1289" y="2313"/>
                    <a:pt x="1351" y="2313"/>
                  </a:cubicBezTo>
                  <a:cubicBezTo>
                    <a:pt x="1502" y="2313"/>
                    <a:pt x="1651" y="2136"/>
                    <a:pt x="1538" y="1938"/>
                  </a:cubicBezTo>
                  <a:cubicBezTo>
                    <a:pt x="1181" y="1344"/>
                    <a:pt x="825" y="750"/>
                    <a:pt x="468" y="116"/>
                  </a:cubicBezTo>
                  <a:cubicBezTo>
                    <a:pt x="433" y="34"/>
                    <a:pt x="373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7521836" y="2870182"/>
              <a:ext cx="57166" cy="247374"/>
            </a:xfrm>
            <a:custGeom>
              <a:avLst/>
              <a:gdLst/>
              <a:ahLst/>
              <a:cxnLst/>
              <a:rect l="l" t="t" r="r" b="b"/>
              <a:pathLst>
                <a:path w="495" h="2142" extrusionOk="0">
                  <a:moveTo>
                    <a:pt x="294" y="0"/>
                  </a:moveTo>
                  <a:cubicBezTo>
                    <a:pt x="175" y="0"/>
                    <a:pt x="40" y="90"/>
                    <a:pt x="40" y="259"/>
                  </a:cubicBezTo>
                  <a:cubicBezTo>
                    <a:pt x="40" y="813"/>
                    <a:pt x="40" y="1368"/>
                    <a:pt x="1" y="1922"/>
                  </a:cubicBezTo>
                  <a:cubicBezTo>
                    <a:pt x="1" y="2071"/>
                    <a:pt x="105" y="2141"/>
                    <a:pt x="216" y="2141"/>
                  </a:cubicBezTo>
                  <a:cubicBezTo>
                    <a:pt x="342" y="2141"/>
                    <a:pt x="476" y="2051"/>
                    <a:pt x="476" y="1883"/>
                  </a:cubicBezTo>
                  <a:lnTo>
                    <a:pt x="476" y="219"/>
                  </a:lnTo>
                  <a:cubicBezTo>
                    <a:pt x="495" y="70"/>
                    <a:pt x="400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7060238" y="2794192"/>
              <a:ext cx="209032" cy="239868"/>
            </a:xfrm>
            <a:custGeom>
              <a:avLst/>
              <a:gdLst/>
              <a:ahLst/>
              <a:cxnLst/>
              <a:rect l="l" t="t" r="r" b="b"/>
              <a:pathLst>
                <a:path w="1810" h="2077" extrusionOk="0">
                  <a:moveTo>
                    <a:pt x="1471" y="0"/>
                  </a:moveTo>
                  <a:cubicBezTo>
                    <a:pt x="1413" y="0"/>
                    <a:pt x="1354" y="25"/>
                    <a:pt x="1304" y="85"/>
                  </a:cubicBezTo>
                  <a:lnTo>
                    <a:pt x="116" y="1709"/>
                  </a:lnTo>
                  <a:cubicBezTo>
                    <a:pt x="0" y="1882"/>
                    <a:pt x="159" y="2077"/>
                    <a:pt x="315" y="2077"/>
                  </a:cubicBezTo>
                  <a:cubicBezTo>
                    <a:pt x="372" y="2077"/>
                    <a:pt x="430" y="2050"/>
                    <a:pt x="472" y="1986"/>
                  </a:cubicBezTo>
                  <a:lnTo>
                    <a:pt x="1661" y="402"/>
                  </a:lnTo>
                  <a:cubicBezTo>
                    <a:pt x="1809" y="223"/>
                    <a:pt x="1646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6816447" y="2595095"/>
              <a:ext cx="226355" cy="153714"/>
            </a:xfrm>
            <a:custGeom>
              <a:avLst/>
              <a:gdLst/>
              <a:ahLst/>
              <a:cxnLst/>
              <a:rect l="l" t="t" r="r" b="b"/>
              <a:pathLst>
                <a:path w="1960" h="1331" extrusionOk="0">
                  <a:moveTo>
                    <a:pt x="1620" y="0"/>
                  </a:moveTo>
                  <a:cubicBezTo>
                    <a:pt x="1586" y="0"/>
                    <a:pt x="1550" y="8"/>
                    <a:pt x="1514" y="26"/>
                  </a:cubicBezTo>
                  <a:cubicBezTo>
                    <a:pt x="1078" y="343"/>
                    <a:pt x="642" y="620"/>
                    <a:pt x="167" y="898"/>
                  </a:cubicBezTo>
                  <a:cubicBezTo>
                    <a:pt x="1" y="1030"/>
                    <a:pt x="141" y="1330"/>
                    <a:pt x="331" y="1330"/>
                  </a:cubicBezTo>
                  <a:cubicBezTo>
                    <a:pt x="368" y="1330"/>
                    <a:pt x="406" y="1319"/>
                    <a:pt x="444" y="1294"/>
                  </a:cubicBezTo>
                  <a:cubicBezTo>
                    <a:pt x="880" y="1016"/>
                    <a:pt x="1355" y="700"/>
                    <a:pt x="1791" y="422"/>
                  </a:cubicBezTo>
                  <a:cubicBezTo>
                    <a:pt x="1959" y="254"/>
                    <a:pt x="1813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6535007" y="2382716"/>
              <a:ext cx="312740" cy="105902"/>
            </a:xfrm>
            <a:custGeom>
              <a:avLst/>
              <a:gdLst/>
              <a:ahLst/>
              <a:cxnLst/>
              <a:rect l="l" t="t" r="r" b="b"/>
              <a:pathLst>
                <a:path w="2708" h="917" extrusionOk="0">
                  <a:moveTo>
                    <a:pt x="2291" y="1"/>
                  </a:moveTo>
                  <a:cubicBezTo>
                    <a:pt x="2277" y="1"/>
                    <a:pt x="2263" y="1"/>
                    <a:pt x="2247" y="3"/>
                  </a:cubicBezTo>
                  <a:cubicBezTo>
                    <a:pt x="1614" y="201"/>
                    <a:pt x="940" y="320"/>
                    <a:pt x="267" y="439"/>
                  </a:cubicBezTo>
                  <a:cubicBezTo>
                    <a:pt x="1" y="477"/>
                    <a:pt x="27" y="917"/>
                    <a:pt x="274" y="917"/>
                  </a:cubicBezTo>
                  <a:cubicBezTo>
                    <a:pt x="285" y="917"/>
                    <a:pt x="295" y="916"/>
                    <a:pt x="306" y="914"/>
                  </a:cubicBezTo>
                  <a:cubicBezTo>
                    <a:pt x="1020" y="796"/>
                    <a:pt x="1733" y="637"/>
                    <a:pt x="2406" y="439"/>
                  </a:cubicBezTo>
                  <a:cubicBezTo>
                    <a:pt x="2708" y="364"/>
                    <a:pt x="2578" y="1"/>
                    <a:pt x="2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6652687" y="2090306"/>
              <a:ext cx="178544" cy="59592"/>
            </a:xfrm>
            <a:custGeom>
              <a:avLst/>
              <a:gdLst/>
              <a:ahLst/>
              <a:cxnLst/>
              <a:rect l="l" t="t" r="r" b="b"/>
              <a:pathLst>
                <a:path w="1546" h="516" extrusionOk="0">
                  <a:moveTo>
                    <a:pt x="1228" y="0"/>
                  </a:moveTo>
                  <a:cubicBezTo>
                    <a:pt x="951" y="40"/>
                    <a:pt x="634" y="40"/>
                    <a:pt x="317" y="40"/>
                  </a:cubicBezTo>
                  <a:cubicBezTo>
                    <a:pt x="1" y="40"/>
                    <a:pt x="40" y="515"/>
                    <a:pt x="357" y="515"/>
                  </a:cubicBezTo>
                  <a:cubicBezTo>
                    <a:pt x="674" y="515"/>
                    <a:pt x="951" y="515"/>
                    <a:pt x="1268" y="475"/>
                  </a:cubicBezTo>
                  <a:cubicBezTo>
                    <a:pt x="1545" y="396"/>
                    <a:pt x="1506" y="4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6528424" y="1685298"/>
              <a:ext cx="358473" cy="160412"/>
            </a:xfrm>
            <a:custGeom>
              <a:avLst/>
              <a:gdLst/>
              <a:ahLst/>
              <a:cxnLst/>
              <a:rect l="l" t="t" r="r" b="b"/>
              <a:pathLst>
                <a:path w="3104" h="1389" extrusionOk="0">
                  <a:moveTo>
                    <a:pt x="386" y="1"/>
                  </a:moveTo>
                  <a:cubicBezTo>
                    <a:pt x="156" y="1"/>
                    <a:pt x="0" y="348"/>
                    <a:pt x="245" y="417"/>
                  </a:cubicBezTo>
                  <a:lnTo>
                    <a:pt x="2621" y="1368"/>
                  </a:lnTo>
                  <a:cubicBezTo>
                    <a:pt x="2659" y="1382"/>
                    <a:pt x="2695" y="1388"/>
                    <a:pt x="2729" y="1388"/>
                  </a:cubicBezTo>
                  <a:cubicBezTo>
                    <a:pt x="2979" y="1388"/>
                    <a:pt x="3103" y="1042"/>
                    <a:pt x="2859" y="972"/>
                  </a:cubicBezTo>
                  <a:lnTo>
                    <a:pt x="482" y="21"/>
                  </a:lnTo>
                  <a:cubicBezTo>
                    <a:pt x="449" y="7"/>
                    <a:pt x="417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6920962" y="1439428"/>
              <a:ext cx="157409" cy="228781"/>
            </a:xfrm>
            <a:custGeom>
              <a:avLst/>
              <a:gdLst/>
              <a:ahLst/>
              <a:cxnLst/>
              <a:rect l="l" t="t" r="r" b="b"/>
              <a:pathLst>
                <a:path w="1363" h="1981" extrusionOk="0">
                  <a:moveTo>
                    <a:pt x="270" y="1"/>
                  </a:moveTo>
                  <a:cubicBezTo>
                    <a:pt x="131" y="1"/>
                    <a:pt x="0" y="126"/>
                    <a:pt x="54" y="288"/>
                  </a:cubicBezTo>
                  <a:cubicBezTo>
                    <a:pt x="252" y="843"/>
                    <a:pt x="530" y="1398"/>
                    <a:pt x="886" y="1913"/>
                  </a:cubicBezTo>
                  <a:cubicBezTo>
                    <a:pt x="934" y="1961"/>
                    <a:pt x="989" y="1981"/>
                    <a:pt x="1043" y="1981"/>
                  </a:cubicBezTo>
                  <a:cubicBezTo>
                    <a:pt x="1210" y="1981"/>
                    <a:pt x="1363" y="1785"/>
                    <a:pt x="1243" y="1635"/>
                  </a:cubicBezTo>
                  <a:cubicBezTo>
                    <a:pt x="926" y="1160"/>
                    <a:pt x="648" y="645"/>
                    <a:pt x="450" y="90"/>
                  </a:cubicBezTo>
                  <a:cubicBezTo>
                    <a:pt x="400" y="28"/>
                    <a:pt x="334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7245016" y="1392541"/>
              <a:ext cx="85807" cy="178197"/>
            </a:xfrm>
            <a:custGeom>
              <a:avLst/>
              <a:gdLst/>
              <a:ahLst/>
              <a:cxnLst/>
              <a:rect l="l" t="t" r="r" b="b"/>
              <a:pathLst>
                <a:path w="743" h="1543" extrusionOk="0">
                  <a:moveTo>
                    <a:pt x="236" y="0"/>
                  </a:moveTo>
                  <a:cubicBezTo>
                    <a:pt x="113" y="0"/>
                    <a:pt x="0" y="90"/>
                    <a:pt x="21" y="259"/>
                  </a:cubicBezTo>
                  <a:cubicBezTo>
                    <a:pt x="61" y="615"/>
                    <a:pt x="180" y="1011"/>
                    <a:pt x="259" y="1368"/>
                  </a:cubicBezTo>
                  <a:cubicBezTo>
                    <a:pt x="290" y="1492"/>
                    <a:pt x="375" y="1543"/>
                    <a:pt x="463" y="1543"/>
                  </a:cubicBezTo>
                  <a:cubicBezTo>
                    <a:pt x="600" y="1543"/>
                    <a:pt x="743" y="1418"/>
                    <a:pt x="695" y="1249"/>
                  </a:cubicBezTo>
                  <a:cubicBezTo>
                    <a:pt x="615" y="892"/>
                    <a:pt x="536" y="536"/>
                    <a:pt x="496" y="219"/>
                  </a:cubicBezTo>
                  <a:cubicBezTo>
                    <a:pt x="459" y="70"/>
                    <a:pt x="344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32"/>
          <p:cNvSpPr/>
          <p:nvPr/>
        </p:nvSpPr>
        <p:spPr>
          <a:xfrm>
            <a:off x="7966031" y="4679101"/>
            <a:ext cx="463372" cy="343700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 rot="2958650">
            <a:off x="8807672" y="4222369"/>
            <a:ext cx="154139" cy="16263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 rot="2958650">
            <a:off x="8768763" y="4069785"/>
            <a:ext cx="93398" cy="86164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2"/>
          <p:cNvSpPr/>
          <p:nvPr/>
        </p:nvSpPr>
        <p:spPr>
          <a:xfrm rot="2958650">
            <a:off x="8478692" y="4175961"/>
            <a:ext cx="244842" cy="242419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2"/>
          <p:cNvSpPr/>
          <p:nvPr/>
        </p:nvSpPr>
        <p:spPr>
          <a:xfrm rot="3595183">
            <a:off x="276757" y="735840"/>
            <a:ext cx="424747" cy="271578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2"/>
          <p:cNvSpPr/>
          <p:nvPr/>
        </p:nvSpPr>
        <p:spPr>
          <a:xfrm>
            <a:off x="35108" y="856845"/>
            <a:ext cx="172913" cy="208346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32"/>
          <p:cNvGrpSpPr/>
          <p:nvPr/>
        </p:nvGrpSpPr>
        <p:grpSpPr>
          <a:xfrm>
            <a:off x="919296" y="206958"/>
            <a:ext cx="244753" cy="251717"/>
            <a:chOff x="6109266" y="2958701"/>
            <a:chExt cx="158099" cy="163114"/>
          </a:xfrm>
        </p:grpSpPr>
        <p:sp>
          <p:nvSpPr>
            <p:cNvPr id="743" name="Google Shape;743;p32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rot="1691686">
            <a:off x="239205" y="1050150"/>
            <a:ext cx="137274" cy="165623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32"/>
          <p:cNvGrpSpPr/>
          <p:nvPr/>
        </p:nvGrpSpPr>
        <p:grpSpPr>
          <a:xfrm>
            <a:off x="37599" y="43167"/>
            <a:ext cx="807946" cy="651172"/>
            <a:chOff x="309089" y="220930"/>
            <a:chExt cx="808270" cy="653525"/>
          </a:xfrm>
        </p:grpSpPr>
        <p:grpSp>
          <p:nvGrpSpPr>
            <p:cNvPr id="748" name="Google Shape;748;p32"/>
            <p:cNvGrpSpPr/>
            <p:nvPr/>
          </p:nvGrpSpPr>
          <p:grpSpPr>
            <a:xfrm>
              <a:off x="309089" y="296007"/>
              <a:ext cx="808270" cy="578448"/>
              <a:chOff x="4380536" y="-47226"/>
              <a:chExt cx="1409363" cy="1008628"/>
            </a:xfrm>
          </p:grpSpPr>
          <p:sp>
            <p:nvSpPr>
              <p:cNvPr id="749" name="Google Shape;749;p32"/>
              <p:cNvSpPr/>
              <p:nvPr/>
            </p:nvSpPr>
            <p:spPr>
              <a:xfrm>
                <a:off x="4794455" y="120049"/>
                <a:ext cx="827915" cy="686930"/>
              </a:xfrm>
              <a:custGeom>
                <a:avLst/>
                <a:gdLst/>
                <a:ahLst/>
                <a:cxnLst/>
                <a:rect l="l" t="t" r="r" b="b"/>
                <a:pathLst>
                  <a:path w="9983" h="8283" extrusionOk="0">
                    <a:moveTo>
                      <a:pt x="5792" y="1"/>
                    </a:moveTo>
                    <a:cubicBezTo>
                      <a:pt x="5229" y="1"/>
                      <a:pt x="4644" y="97"/>
                      <a:pt x="4041" y="281"/>
                    </a:cubicBezTo>
                    <a:cubicBezTo>
                      <a:pt x="3962" y="321"/>
                      <a:pt x="3843" y="439"/>
                      <a:pt x="3843" y="519"/>
                    </a:cubicBezTo>
                    <a:cubicBezTo>
                      <a:pt x="3803" y="994"/>
                      <a:pt x="3764" y="1469"/>
                      <a:pt x="3803" y="1905"/>
                    </a:cubicBezTo>
                    <a:cubicBezTo>
                      <a:pt x="3803" y="2420"/>
                      <a:pt x="4041" y="2895"/>
                      <a:pt x="4477" y="3173"/>
                    </a:cubicBezTo>
                    <a:cubicBezTo>
                      <a:pt x="4634" y="3308"/>
                      <a:pt x="4842" y="3379"/>
                      <a:pt x="5059" y="3379"/>
                    </a:cubicBezTo>
                    <a:cubicBezTo>
                      <a:pt x="5223" y="3379"/>
                      <a:pt x="5392" y="3337"/>
                      <a:pt x="5546" y="3252"/>
                    </a:cubicBezTo>
                    <a:cubicBezTo>
                      <a:pt x="5744" y="3173"/>
                      <a:pt x="5823" y="2935"/>
                      <a:pt x="5744" y="2737"/>
                    </a:cubicBezTo>
                    <a:cubicBezTo>
                      <a:pt x="5685" y="2590"/>
                      <a:pt x="5561" y="2509"/>
                      <a:pt x="5420" y="2509"/>
                    </a:cubicBezTo>
                    <a:cubicBezTo>
                      <a:pt x="5371" y="2509"/>
                      <a:pt x="5320" y="2518"/>
                      <a:pt x="5269" y="2539"/>
                    </a:cubicBezTo>
                    <a:cubicBezTo>
                      <a:pt x="5190" y="2618"/>
                      <a:pt x="5110" y="2737"/>
                      <a:pt x="4992" y="2895"/>
                    </a:cubicBezTo>
                    <a:cubicBezTo>
                      <a:pt x="4912" y="2777"/>
                      <a:pt x="4754" y="2658"/>
                      <a:pt x="4754" y="2578"/>
                    </a:cubicBezTo>
                    <a:cubicBezTo>
                      <a:pt x="4754" y="2420"/>
                      <a:pt x="4833" y="2262"/>
                      <a:pt x="4992" y="2182"/>
                    </a:cubicBezTo>
                    <a:cubicBezTo>
                      <a:pt x="5115" y="2100"/>
                      <a:pt x="5258" y="2060"/>
                      <a:pt x="5401" y="2060"/>
                    </a:cubicBezTo>
                    <a:cubicBezTo>
                      <a:pt x="5672" y="2060"/>
                      <a:pt x="5945" y="2201"/>
                      <a:pt x="6101" y="2460"/>
                    </a:cubicBezTo>
                    <a:cubicBezTo>
                      <a:pt x="6338" y="2856"/>
                      <a:pt x="6219" y="3371"/>
                      <a:pt x="5823" y="3608"/>
                    </a:cubicBezTo>
                    <a:cubicBezTo>
                      <a:pt x="5589" y="3753"/>
                      <a:pt x="5329" y="3823"/>
                      <a:pt x="5071" y="3823"/>
                    </a:cubicBezTo>
                    <a:cubicBezTo>
                      <a:pt x="4763" y="3823"/>
                      <a:pt x="4458" y="3723"/>
                      <a:pt x="4199" y="3529"/>
                    </a:cubicBezTo>
                    <a:cubicBezTo>
                      <a:pt x="3645" y="3133"/>
                      <a:pt x="3328" y="2539"/>
                      <a:pt x="3328" y="1865"/>
                    </a:cubicBezTo>
                    <a:lnTo>
                      <a:pt x="3328" y="677"/>
                    </a:lnTo>
                    <a:cubicBezTo>
                      <a:pt x="2852" y="954"/>
                      <a:pt x="2417" y="1271"/>
                      <a:pt x="2021" y="1628"/>
                    </a:cubicBezTo>
                    <a:cubicBezTo>
                      <a:pt x="1149" y="2380"/>
                      <a:pt x="515" y="3450"/>
                      <a:pt x="317" y="4599"/>
                    </a:cubicBezTo>
                    <a:cubicBezTo>
                      <a:pt x="0" y="5866"/>
                      <a:pt x="476" y="7213"/>
                      <a:pt x="1585" y="7966"/>
                    </a:cubicBezTo>
                    <a:cubicBezTo>
                      <a:pt x="1694" y="8056"/>
                      <a:pt x="1786" y="8106"/>
                      <a:pt x="1873" y="8106"/>
                    </a:cubicBezTo>
                    <a:cubicBezTo>
                      <a:pt x="1976" y="8106"/>
                      <a:pt x="2072" y="8037"/>
                      <a:pt x="2179" y="7887"/>
                    </a:cubicBezTo>
                    <a:cubicBezTo>
                      <a:pt x="2337" y="7688"/>
                      <a:pt x="2496" y="7490"/>
                      <a:pt x="2615" y="7253"/>
                    </a:cubicBezTo>
                    <a:cubicBezTo>
                      <a:pt x="2892" y="6777"/>
                      <a:pt x="2971" y="6262"/>
                      <a:pt x="2932" y="5708"/>
                    </a:cubicBezTo>
                    <a:cubicBezTo>
                      <a:pt x="2932" y="5273"/>
                      <a:pt x="2566" y="4960"/>
                      <a:pt x="2179" y="4960"/>
                    </a:cubicBezTo>
                    <a:cubicBezTo>
                      <a:pt x="2073" y="4960"/>
                      <a:pt x="1965" y="4983"/>
                      <a:pt x="1862" y="5034"/>
                    </a:cubicBezTo>
                    <a:cubicBezTo>
                      <a:pt x="1664" y="5153"/>
                      <a:pt x="1585" y="5391"/>
                      <a:pt x="1704" y="5589"/>
                    </a:cubicBezTo>
                    <a:cubicBezTo>
                      <a:pt x="1760" y="5659"/>
                      <a:pt x="1806" y="5685"/>
                      <a:pt x="1849" y="5685"/>
                    </a:cubicBezTo>
                    <a:cubicBezTo>
                      <a:pt x="1928" y="5685"/>
                      <a:pt x="1998" y="5601"/>
                      <a:pt x="2100" y="5549"/>
                    </a:cubicBezTo>
                    <a:cubicBezTo>
                      <a:pt x="2179" y="5510"/>
                      <a:pt x="2298" y="5510"/>
                      <a:pt x="2377" y="5510"/>
                    </a:cubicBezTo>
                    <a:cubicBezTo>
                      <a:pt x="2377" y="5589"/>
                      <a:pt x="2456" y="5747"/>
                      <a:pt x="2377" y="5827"/>
                    </a:cubicBezTo>
                    <a:cubicBezTo>
                      <a:pt x="2276" y="6029"/>
                      <a:pt x="2062" y="6150"/>
                      <a:pt x="1849" y="6150"/>
                    </a:cubicBezTo>
                    <a:cubicBezTo>
                      <a:pt x="1728" y="6150"/>
                      <a:pt x="1606" y="6111"/>
                      <a:pt x="1506" y="6025"/>
                    </a:cubicBezTo>
                    <a:cubicBezTo>
                      <a:pt x="991" y="5668"/>
                      <a:pt x="1070" y="4916"/>
                      <a:pt x="1585" y="4638"/>
                    </a:cubicBezTo>
                    <a:cubicBezTo>
                      <a:pt x="1780" y="4525"/>
                      <a:pt x="1986" y="4473"/>
                      <a:pt x="2187" y="4473"/>
                    </a:cubicBezTo>
                    <a:cubicBezTo>
                      <a:pt x="2757" y="4473"/>
                      <a:pt x="3279" y="4894"/>
                      <a:pt x="3367" y="5510"/>
                    </a:cubicBezTo>
                    <a:cubicBezTo>
                      <a:pt x="3486" y="6223"/>
                      <a:pt x="3328" y="7015"/>
                      <a:pt x="2892" y="7609"/>
                    </a:cubicBezTo>
                    <a:cubicBezTo>
                      <a:pt x="2734" y="7847"/>
                      <a:pt x="2575" y="8085"/>
                      <a:pt x="2377" y="8283"/>
                    </a:cubicBezTo>
                    <a:cubicBezTo>
                      <a:pt x="2536" y="8283"/>
                      <a:pt x="2694" y="8283"/>
                      <a:pt x="2892" y="8243"/>
                    </a:cubicBezTo>
                    <a:cubicBezTo>
                      <a:pt x="3367" y="8085"/>
                      <a:pt x="3843" y="7807"/>
                      <a:pt x="4239" y="7411"/>
                    </a:cubicBezTo>
                    <a:cubicBezTo>
                      <a:pt x="4477" y="7253"/>
                      <a:pt x="4754" y="7094"/>
                      <a:pt x="5031" y="6975"/>
                    </a:cubicBezTo>
                    <a:cubicBezTo>
                      <a:pt x="5665" y="6698"/>
                      <a:pt x="6299" y="6500"/>
                      <a:pt x="7012" y="6262"/>
                    </a:cubicBezTo>
                    <a:cubicBezTo>
                      <a:pt x="6853" y="6064"/>
                      <a:pt x="6972" y="5985"/>
                      <a:pt x="7091" y="5866"/>
                    </a:cubicBezTo>
                    <a:cubicBezTo>
                      <a:pt x="7408" y="5668"/>
                      <a:pt x="7646" y="5351"/>
                      <a:pt x="7844" y="4995"/>
                    </a:cubicBezTo>
                    <a:cubicBezTo>
                      <a:pt x="7883" y="4876"/>
                      <a:pt x="7962" y="4757"/>
                      <a:pt x="8002" y="4638"/>
                    </a:cubicBezTo>
                    <a:cubicBezTo>
                      <a:pt x="8121" y="4361"/>
                      <a:pt x="8042" y="4084"/>
                      <a:pt x="7804" y="3925"/>
                    </a:cubicBezTo>
                    <a:cubicBezTo>
                      <a:pt x="7727" y="3849"/>
                      <a:pt x="7650" y="3819"/>
                      <a:pt x="7574" y="3819"/>
                    </a:cubicBezTo>
                    <a:cubicBezTo>
                      <a:pt x="7452" y="3819"/>
                      <a:pt x="7331" y="3892"/>
                      <a:pt x="7210" y="3965"/>
                    </a:cubicBezTo>
                    <a:cubicBezTo>
                      <a:pt x="6695" y="4203"/>
                      <a:pt x="6695" y="4282"/>
                      <a:pt x="7091" y="4678"/>
                    </a:cubicBezTo>
                    <a:cubicBezTo>
                      <a:pt x="7131" y="4757"/>
                      <a:pt x="7170" y="4836"/>
                      <a:pt x="7170" y="4916"/>
                    </a:cubicBezTo>
                    <a:cubicBezTo>
                      <a:pt x="7141" y="4974"/>
                      <a:pt x="7049" y="5010"/>
                      <a:pt x="6985" y="5010"/>
                    </a:cubicBezTo>
                    <a:cubicBezTo>
                      <a:pt x="6962" y="5010"/>
                      <a:pt x="6943" y="5005"/>
                      <a:pt x="6933" y="4995"/>
                    </a:cubicBezTo>
                    <a:cubicBezTo>
                      <a:pt x="6734" y="4836"/>
                      <a:pt x="6576" y="4678"/>
                      <a:pt x="6457" y="4440"/>
                    </a:cubicBezTo>
                    <a:cubicBezTo>
                      <a:pt x="6338" y="4203"/>
                      <a:pt x="6418" y="3925"/>
                      <a:pt x="6655" y="3767"/>
                    </a:cubicBezTo>
                    <a:cubicBezTo>
                      <a:pt x="6853" y="3648"/>
                      <a:pt x="7051" y="3529"/>
                      <a:pt x="7289" y="3450"/>
                    </a:cubicBezTo>
                    <a:cubicBezTo>
                      <a:pt x="7398" y="3402"/>
                      <a:pt x="7511" y="3379"/>
                      <a:pt x="7620" y="3379"/>
                    </a:cubicBezTo>
                    <a:cubicBezTo>
                      <a:pt x="7869" y="3379"/>
                      <a:pt x="8102" y="3495"/>
                      <a:pt x="8240" y="3688"/>
                    </a:cubicBezTo>
                    <a:cubicBezTo>
                      <a:pt x="8517" y="4005"/>
                      <a:pt x="8557" y="4440"/>
                      <a:pt x="8398" y="4757"/>
                    </a:cubicBezTo>
                    <a:cubicBezTo>
                      <a:pt x="8160" y="5233"/>
                      <a:pt x="7883" y="5629"/>
                      <a:pt x="7606" y="6104"/>
                    </a:cubicBezTo>
                    <a:cubicBezTo>
                      <a:pt x="8081" y="5866"/>
                      <a:pt x="8517" y="5589"/>
                      <a:pt x="8953" y="5312"/>
                    </a:cubicBezTo>
                    <a:cubicBezTo>
                      <a:pt x="9388" y="4995"/>
                      <a:pt x="9666" y="4559"/>
                      <a:pt x="9785" y="4084"/>
                    </a:cubicBezTo>
                    <a:cubicBezTo>
                      <a:pt x="9983" y="3054"/>
                      <a:pt x="9666" y="1984"/>
                      <a:pt x="8874" y="1271"/>
                    </a:cubicBezTo>
                    <a:cubicBezTo>
                      <a:pt x="7972" y="397"/>
                      <a:pt x="6929" y="1"/>
                      <a:pt x="57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4610510" y="130167"/>
                <a:ext cx="459944" cy="702936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8476" extrusionOk="0">
                    <a:moveTo>
                      <a:pt x="5387" y="1"/>
                    </a:moveTo>
                    <a:cubicBezTo>
                      <a:pt x="5348" y="1"/>
                      <a:pt x="5308" y="1"/>
                      <a:pt x="5269" y="40"/>
                    </a:cubicBezTo>
                    <a:cubicBezTo>
                      <a:pt x="3288" y="674"/>
                      <a:pt x="1624" y="2060"/>
                      <a:pt x="673" y="3883"/>
                    </a:cubicBezTo>
                    <a:cubicBezTo>
                      <a:pt x="0" y="4992"/>
                      <a:pt x="0" y="6338"/>
                      <a:pt x="673" y="7448"/>
                    </a:cubicBezTo>
                    <a:cubicBezTo>
                      <a:pt x="1083" y="8103"/>
                      <a:pt x="1794" y="8476"/>
                      <a:pt x="2533" y="8476"/>
                    </a:cubicBezTo>
                    <a:cubicBezTo>
                      <a:pt x="2866" y="8476"/>
                      <a:pt x="3205" y="8400"/>
                      <a:pt x="3526" y="8240"/>
                    </a:cubicBezTo>
                    <a:lnTo>
                      <a:pt x="3526" y="8200"/>
                    </a:lnTo>
                    <a:lnTo>
                      <a:pt x="3288" y="8042"/>
                    </a:lnTo>
                    <a:cubicBezTo>
                      <a:pt x="2535" y="7448"/>
                      <a:pt x="2060" y="6537"/>
                      <a:pt x="2020" y="5586"/>
                    </a:cubicBezTo>
                    <a:cubicBezTo>
                      <a:pt x="1901" y="3566"/>
                      <a:pt x="2852" y="2060"/>
                      <a:pt x="4357" y="832"/>
                    </a:cubicBezTo>
                    <a:cubicBezTo>
                      <a:pt x="4714" y="555"/>
                      <a:pt x="5110" y="317"/>
                      <a:pt x="55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>
                <a:off x="5655134" y="130167"/>
                <a:ext cx="134765" cy="82186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991" extrusionOk="0">
                    <a:moveTo>
                      <a:pt x="1427" y="1"/>
                    </a:moveTo>
                    <a:cubicBezTo>
                      <a:pt x="1308" y="1"/>
                      <a:pt x="1229" y="40"/>
                      <a:pt x="1150" y="119"/>
                    </a:cubicBezTo>
                    <a:cubicBezTo>
                      <a:pt x="793" y="278"/>
                      <a:pt x="476" y="436"/>
                      <a:pt x="159" y="595"/>
                    </a:cubicBezTo>
                    <a:cubicBezTo>
                      <a:pt x="120" y="634"/>
                      <a:pt x="1" y="753"/>
                      <a:pt x="40" y="832"/>
                    </a:cubicBezTo>
                    <a:cubicBezTo>
                      <a:pt x="40" y="872"/>
                      <a:pt x="159" y="951"/>
                      <a:pt x="199" y="991"/>
                    </a:cubicBezTo>
                    <a:cubicBezTo>
                      <a:pt x="714" y="872"/>
                      <a:pt x="1189" y="634"/>
                      <a:pt x="1585" y="278"/>
                    </a:cubicBezTo>
                    <a:cubicBezTo>
                      <a:pt x="1625" y="238"/>
                      <a:pt x="1625" y="159"/>
                      <a:pt x="1625" y="80"/>
                    </a:cubicBezTo>
                    <a:cubicBezTo>
                      <a:pt x="1546" y="1"/>
                      <a:pt x="1466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2"/>
              <p:cNvSpPr/>
              <p:nvPr/>
            </p:nvSpPr>
            <p:spPr>
              <a:xfrm>
                <a:off x="4571033" y="59343"/>
                <a:ext cx="1094046" cy="812407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9796" extrusionOk="0">
                    <a:moveTo>
                      <a:pt x="8448" y="755"/>
                    </a:moveTo>
                    <a:cubicBezTo>
                      <a:pt x="9588" y="755"/>
                      <a:pt x="10640" y="1168"/>
                      <a:pt x="11568" y="2043"/>
                    </a:cubicBezTo>
                    <a:cubicBezTo>
                      <a:pt x="12320" y="2716"/>
                      <a:pt x="12677" y="3786"/>
                      <a:pt x="12479" y="4816"/>
                    </a:cubicBezTo>
                    <a:cubicBezTo>
                      <a:pt x="12360" y="5291"/>
                      <a:pt x="12082" y="5727"/>
                      <a:pt x="11647" y="6044"/>
                    </a:cubicBezTo>
                    <a:cubicBezTo>
                      <a:pt x="11211" y="6321"/>
                      <a:pt x="10775" y="6598"/>
                      <a:pt x="10300" y="6836"/>
                    </a:cubicBezTo>
                    <a:cubicBezTo>
                      <a:pt x="10577" y="6361"/>
                      <a:pt x="10854" y="5965"/>
                      <a:pt x="11092" y="5489"/>
                    </a:cubicBezTo>
                    <a:cubicBezTo>
                      <a:pt x="11251" y="5133"/>
                      <a:pt x="11211" y="4737"/>
                      <a:pt x="10934" y="4420"/>
                    </a:cubicBezTo>
                    <a:cubicBezTo>
                      <a:pt x="10796" y="4227"/>
                      <a:pt x="10563" y="4111"/>
                      <a:pt x="10314" y="4111"/>
                    </a:cubicBezTo>
                    <a:cubicBezTo>
                      <a:pt x="10205" y="4111"/>
                      <a:pt x="10092" y="4134"/>
                      <a:pt x="9983" y="4182"/>
                    </a:cubicBezTo>
                    <a:cubicBezTo>
                      <a:pt x="9785" y="4261"/>
                      <a:pt x="9547" y="4380"/>
                      <a:pt x="9349" y="4499"/>
                    </a:cubicBezTo>
                    <a:cubicBezTo>
                      <a:pt x="9151" y="4657"/>
                      <a:pt x="9032" y="4935"/>
                      <a:pt x="9151" y="5172"/>
                    </a:cubicBezTo>
                    <a:cubicBezTo>
                      <a:pt x="9270" y="5370"/>
                      <a:pt x="9428" y="5568"/>
                      <a:pt x="9627" y="5727"/>
                    </a:cubicBezTo>
                    <a:cubicBezTo>
                      <a:pt x="9627" y="5727"/>
                      <a:pt x="9825" y="5727"/>
                      <a:pt x="9864" y="5648"/>
                    </a:cubicBezTo>
                    <a:cubicBezTo>
                      <a:pt x="9864" y="5568"/>
                      <a:pt x="9864" y="5450"/>
                      <a:pt x="9785" y="5410"/>
                    </a:cubicBezTo>
                    <a:cubicBezTo>
                      <a:pt x="9428" y="5014"/>
                      <a:pt x="9428" y="4895"/>
                      <a:pt x="9904" y="4697"/>
                    </a:cubicBezTo>
                    <a:cubicBezTo>
                      <a:pt x="10033" y="4619"/>
                      <a:pt x="10163" y="4541"/>
                      <a:pt x="10293" y="4541"/>
                    </a:cubicBezTo>
                    <a:cubicBezTo>
                      <a:pt x="10361" y="4541"/>
                      <a:pt x="10430" y="4563"/>
                      <a:pt x="10498" y="4618"/>
                    </a:cubicBezTo>
                    <a:cubicBezTo>
                      <a:pt x="10736" y="4816"/>
                      <a:pt x="10815" y="5093"/>
                      <a:pt x="10696" y="5370"/>
                    </a:cubicBezTo>
                    <a:cubicBezTo>
                      <a:pt x="10656" y="5489"/>
                      <a:pt x="10577" y="5608"/>
                      <a:pt x="10538" y="5727"/>
                    </a:cubicBezTo>
                    <a:cubicBezTo>
                      <a:pt x="10340" y="6083"/>
                      <a:pt x="10102" y="6400"/>
                      <a:pt x="9785" y="6638"/>
                    </a:cubicBezTo>
                    <a:cubicBezTo>
                      <a:pt x="9666" y="6717"/>
                      <a:pt x="9547" y="6796"/>
                      <a:pt x="9706" y="6994"/>
                    </a:cubicBezTo>
                    <a:cubicBezTo>
                      <a:pt x="9032" y="7232"/>
                      <a:pt x="8359" y="7470"/>
                      <a:pt x="7725" y="7707"/>
                    </a:cubicBezTo>
                    <a:cubicBezTo>
                      <a:pt x="7448" y="7826"/>
                      <a:pt x="7171" y="7985"/>
                      <a:pt x="6933" y="8183"/>
                    </a:cubicBezTo>
                    <a:cubicBezTo>
                      <a:pt x="6537" y="8539"/>
                      <a:pt x="6101" y="8817"/>
                      <a:pt x="5586" y="9015"/>
                    </a:cubicBezTo>
                    <a:cubicBezTo>
                      <a:pt x="5428" y="9015"/>
                      <a:pt x="5269" y="9054"/>
                      <a:pt x="5071" y="9054"/>
                    </a:cubicBezTo>
                    <a:cubicBezTo>
                      <a:pt x="5269" y="8817"/>
                      <a:pt x="5428" y="8619"/>
                      <a:pt x="5586" y="8381"/>
                    </a:cubicBezTo>
                    <a:cubicBezTo>
                      <a:pt x="6022" y="7747"/>
                      <a:pt x="6180" y="6994"/>
                      <a:pt x="6061" y="6242"/>
                    </a:cubicBezTo>
                    <a:cubicBezTo>
                      <a:pt x="5973" y="5622"/>
                      <a:pt x="5445" y="5222"/>
                      <a:pt x="4886" y="5222"/>
                    </a:cubicBezTo>
                    <a:cubicBezTo>
                      <a:pt x="4695" y="5222"/>
                      <a:pt x="4500" y="5269"/>
                      <a:pt x="4318" y="5370"/>
                    </a:cubicBezTo>
                    <a:cubicBezTo>
                      <a:pt x="3764" y="5687"/>
                      <a:pt x="3724" y="6400"/>
                      <a:pt x="4200" y="6796"/>
                    </a:cubicBezTo>
                    <a:cubicBezTo>
                      <a:pt x="4313" y="6867"/>
                      <a:pt x="4436" y="6902"/>
                      <a:pt x="4557" y="6902"/>
                    </a:cubicBezTo>
                    <a:cubicBezTo>
                      <a:pt x="4774" y="6902"/>
                      <a:pt x="4983" y="6788"/>
                      <a:pt x="5111" y="6559"/>
                    </a:cubicBezTo>
                    <a:cubicBezTo>
                      <a:pt x="5150" y="6479"/>
                      <a:pt x="5111" y="6361"/>
                      <a:pt x="5111" y="6242"/>
                    </a:cubicBezTo>
                    <a:cubicBezTo>
                      <a:pt x="4992" y="6242"/>
                      <a:pt x="4913" y="6242"/>
                      <a:pt x="4794" y="6281"/>
                    </a:cubicBezTo>
                    <a:cubicBezTo>
                      <a:pt x="4717" y="6333"/>
                      <a:pt x="4640" y="6434"/>
                      <a:pt x="4563" y="6434"/>
                    </a:cubicBezTo>
                    <a:cubicBezTo>
                      <a:pt x="4521" y="6434"/>
                      <a:pt x="4479" y="6405"/>
                      <a:pt x="4437" y="6321"/>
                    </a:cubicBezTo>
                    <a:cubicBezTo>
                      <a:pt x="4279" y="6163"/>
                      <a:pt x="4358" y="5885"/>
                      <a:pt x="4556" y="5806"/>
                    </a:cubicBezTo>
                    <a:cubicBezTo>
                      <a:pt x="4669" y="5740"/>
                      <a:pt x="4789" y="5710"/>
                      <a:pt x="4907" y="5710"/>
                    </a:cubicBezTo>
                    <a:cubicBezTo>
                      <a:pt x="5283" y="5710"/>
                      <a:pt x="5635" y="6017"/>
                      <a:pt x="5665" y="6440"/>
                    </a:cubicBezTo>
                    <a:cubicBezTo>
                      <a:pt x="5705" y="6994"/>
                      <a:pt x="5586" y="7509"/>
                      <a:pt x="5348" y="7985"/>
                    </a:cubicBezTo>
                    <a:cubicBezTo>
                      <a:pt x="5190" y="8222"/>
                      <a:pt x="5071" y="8420"/>
                      <a:pt x="4913" y="8619"/>
                    </a:cubicBezTo>
                    <a:cubicBezTo>
                      <a:pt x="4784" y="8769"/>
                      <a:pt x="4690" y="8838"/>
                      <a:pt x="4587" y="8838"/>
                    </a:cubicBezTo>
                    <a:cubicBezTo>
                      <a:pt x="4500" y="8838"/>
                      <a:pt x="4406" y="8788"/>
                      <a:pt x="4279" y="8698"/>
                    </a:cubicBezTo>
                    <a:cubicBezTo>
                      <a:pt x="3209" y="7945"/>
                      <a:pt x="2694" y="6638"/>
                      <a:pt x="3011" y="5370"/>
                    </a:cubicBezTo>
                    <a:cubicBezTo>
                      <a:pt x="3249" y="4182"/>
                      <a:pt x="3843" y="3152"/>
                      <a:pt x="4715" y="2360"/>
                    </a:cubicBezTo>
                    <a:cubicBezTo>
                      <a:pt x="5150" y="2003"/>
                      <a:pt x="5546" y="1686"/>
                      <a:pt x="6022" y="1409"/>
                    </a:cubicBezTo>
                    <a:lnTo>
                      <a:pt x="6022" y="2597"/>
                    </a:lnTo>
                    <a:cubicBezTo>
                      <a:pt x="6022" y="3271"/>
                      <a:pt x="6339" y="3865"/>
                      <a:pt x="6893" y="4261"/>
                    </a:cubicBezTo>
                    <a:cubicBezTo>
                      <a:pt x="7130" y="4455"/>
                      <a:pt x="7438" y="4555"/>
                      <a:pt x="7752" y="4555"/>
                    </a:cubicBezTo>
                    <a:cubicBezTo>
                      <a:pt x="8015" y="4555"/>
                      <a:pt x="8283" y="4485"/>
                      <a:pt x="8517" y="4340"/>
                    </a:cubicBezTo>
                    <a:cubicBezTo>
                      <a:pt x="8913" y="4103"/>
                      <a:pt x="9032" y="3588"/>
                      <a:pt x="8795" y="3192"/>
                    </a:cubicBezTo>
                    <a:cubicBezTo>
                      <a:pt x="8639" y="2933"/>
                      <a:pt x="8366" y="2792"/>
                      <a:pt x="8084" y="2792"/>
                    </a:cubicBezTo>
                    <a:cubicBezTo>
                      <a:pt x="7935" y="2792"/>
                      <a:pt x="7783" y="2832"/>
                      <a:pt x="7646" y="2914"/>
                    </a:cubicBezTo>
                    <a:cubicBezTo>
                      <a:pt x="7527" y="2994"/>
                      <a:pt x="7448" y="3152"/>
                      <a:pt x="7448" y="3310"/>
                    </a:cubicBezTo>
                    <a:cubicBezTo>
                      <a:pt x="7448" y="3390"/>
                      <a:pt x="7606" y="3509"/>
                      <a:pt x="7686" y="3627"/>
                    </a:cubicBezTo>
                    <a:cubicBezTo>
                      <a:pt x="7804" y="3469"/>
                      <a:pt x="7844" y="3310"/>
                      <a:pt x="7963" y="3271"/>
                    </a:cubicBezTo>
                    <a:cubicBezTo>
                      <a:pt x="8004" y="3250"/>
                      <a:pt x="8050" y="3241"/>
                      <a:pt x="8097" y="3241"/>
                    </a:cubicBezTo>
                    <a:cubicBezTo>
                      <a:pt x="8231" y="3241"/>
                      <a:pt x="8369" y="3322"/>
                      <a:pt x="8399" y="3469"/>
                    </a:cubicBezTo>
                    <a:cubicBezTo>
                      <a:pt x="8478" y="3667"/>
                      <a:pt x="8399" y="3905"/>
                      <a:pt x="8240" y="3984"/>
                    </a:cubicBezTo>
                    <a:cubicBezTo>
                      <a:pt x="8086" y="4069"/>
                      <a:pt x="7917" y="4111"/>
                      <a:pt x="7749" y="4111"/>
                    </a:cubicBezTo>
                    <a:cubicBezTo>
                      <a:pt x="7529" y="4111"/>
                      <a:pt x="7311" y="4040"/>
                      <a:pt x="7131" y="3905"/>
                    </a:cubicBezTo>
                    <a:cubicBezTo>
                      <a:pt x="6735" y="3627"/>
                      <a:pt x="6458" y="3152"/>
                      <a:pt x="6458" y="2637"/>
                    </a:cubicBezTo>
                    <a:cubicBezTo>
                      <a:pt x="6458" y="2201"/>
                      <a:pt x="6458" y="1726"/>
                      <a:pt x="6537" y="1290"/>
                    </a:cubicBezTo>
                    <a:cubicBezTo>
                      <a:pt x="6537" y="1211"/>
                      <a:pt x="6616" y="1092"/>
                      <a:pt x="6695" y="1053"/>
                    </a:cubicBezTo>
                    <a:cubicBezTo>
                      <a:pt x="7298" y="856"/>
                      <a:pt x="7884" y="755"/>
                      <a:pt x="8448" y="755"/>
                    </a:cubicBezTo>
                    <a:close/>
                    <a:moveTo>
                      <a:pt x="5982" y="855"/>
                    </a:moveTo>
                    <a:cubicBezTo>
                      <a:pt x="5586" y="1132"/>
                      <a:pt x="5190" y="1369"/>
                      <a:pt x="4833" y="1686"/>
                    </a:cubicBezTo>
                    <a:cubicBezTo>
                      <a:pt x="3328" y="2875"/>
                      <a:pt x="2377" y="4420"/>
                      <a:pt x="2496" y="6440"/>
                    </a:cubicBezTo>
                    <a:cubicBezTo>
                      <a:pt x="2536" y="7391"/>
                      <a:pt x="3011" y="8302"/>
                      <a:pt x="3764" y="8856"/>
                    </a:cubicBezTo>
                    <a:lnTo>
                      <a:pt x="3962" y="9054"/>
                    </a:lnTo>
                    <a:lnTo>
                      <a:pt x="3962" y="9094"/>
                    </a:lnTo>
                    <a:cubicBezTo>
                      <a:pt x="3657" y="9253"/>
                      <a:pt x="3328" y="9329"/>
                      <a:pt x="3003" y="9329"/>
                    </a:cubicBezTo>
                    <a:cubicBezTo>
                      <a:pt x="2274" y="9329"/>
                      <a:pt x="1560" y="8947"/>
                      <a:pt x="1149" y="8262"/>
                    </a:cubicBezTo>
                    <a:cubicBezTo>
                      <a:pt x="476" y="7192"/>
                      <a:pt x="476" y="5806"/>
                      <a:pt x="1149" y="4737"/>
                    </a:cubicBezTo>
                    <a:cubicBezTo>
                      <a:pt x="2100" y="2875"/>
                      <a:pt x="3764" y="1488"/>
                      <a:pt x="5745" y="855"/>
                    </a:cubicBezTo>
                    <a:close/>
                    <a:moveTo>
                      <a:pt x="7647" y="1"/>
                    </a:moveTo>
                    <a:cubicBezTo>
                      <a:pt x="7540" y="1"/>
                      <a:pt x="7431" y="23"/>
                      <a:pt x="7329" y="23"/>
                    </a:cubicBezTo>
                    <a:cubicBezTo>
                      <a:pt x="4715" y="340"/>
                      <a:pt x="2377" y="1805"/>
                      <a:pt x="991" y="4063"/>
                    </a:cubicBezTo>
                    <a:cubicBezTo>
                      <a:pt x="238" y="5093"/>
                      <a:pt x="1" y="6400"/>
                      <a:pt x="318" y="7628"/>
                    </a:cubicBezTo>
                    <a:cubicBezTo>
                      <a:pt x="669" y="8970"/>
                      <a:pt x="1690" y="9796"/>
                      <a:pt x="2902" y="9796"/>
                    </a:cubicBezTo>
                    <a:cubicBezTo>
                      <a:pt x="3194" y="9796"/>
                      <a:pt x="3497" y="9748"/>
                      <a:pt x="3804" y="9648"/>
                    </a:cubicBezTo>
                    <a:cubicBezTo>
                      <a:pt x="4002" y="9569"/>
                      <a:pt x="4200" y="9450"/>
                      <a:pt x="4437" y="9332"/>
                    </a:cubicBezTo>
                    <a:lnTo>
                      <a:pt x="4556" y="9371"/>
                    </a:lnTo>
                    <a:cubicBezTo>
                      <a:pt x="4801" y="9472"/>
                      <a:pt x="5051" y="9520"/>
                      <a:pt x="5298" y="9520"/>
                    </a:cubicBezTo>
                    <a:cubicBezTo>
                      <a:pt x="5732" y="9520"/>
                      <a:pt x="6158" y="9371"/>
                      <a:pt x="6537" y="9094"/>
                    </a:cubicBezTo>
                    <a:cubicBezTo>
                      <a:pt x="6814" y="8896"/>
                      <a:pt x="7091" y="8658"/>
                      <a:pt x="7369" y="8420"/>
                    </a:cubicBezTo>
                    <a:cubicBezTo>
                      <a:pt x="7487" y="8341"/>
                      <a:pt x="7606" y="8262"/>
                      <a:pt x="7725" y="8183"/>
                    </a:cubicBezTo>
                    <a:cubicBezTo>
                      <a:pt x="8517" y="7906"/>
                      <a:pt x="9349" y="7668"/>
                      <a:pt x="10141" y="7351"/>
                    </a:cubicBezTo>
                    <a:cubicBezTo>
                      <a:pt x="10696" y="7153"/>
                      <a:pt x="11251" y="6876"/>
                      <a:pt x="11726" y="6559"/>
                    </a:cubicBezTo>
                    <a:cubicBezTo>
                      <a:pt x="12360" y="6202"/>
                      <a:pt x="12795" y="5568"/>
                      <a:pt x="12914" y="4895"/>
                    </a:cubicBezTo>
                    <a:cubicBezTo>
                      <a:pt x="13192" y="3667"/>
                      <a:pt x="12795" y="2439"/>
                      <a:pt x="11884" y="1647"/>
                    </a:cubicBezTo>
                    <a:cubicBezTo>
                      <a:pt x="10894" y="617"/>
                      <a:pt x="9627" y="300"/>
                      <a:pt x="8280" y="221"/>
                    </a:cubicBezTo>
                    <a:lnTo>
                      <a:pt x="8042" y="221"/>
                    </a:lnTo>
                    <a:cubicBezTo>
                      <a:pt x="7929" y="40"/>
                      <a:pt x="7790" y="1"/>
                      <a:pt x="7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>
                <a:off x="5408740" y="-47226"/>
                <a:ext cx="65848" cy="124896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06" extrusionOk="0">
                    <a:moveTo>
                      <a:pt x="714" y="0"/>
                    </a:moveTo>
                    <a:cubicBezTo>
                      <a:pt x="635" y="119"/>
                      <a:pt x="516" y="198"/>
                      <a:pt x="437" y="278"/>
                    </a:cubicBezTo>
                    <a:cubicBezTo>
                      <a:pt x="278" y="595"/>
                      <a:pt x="159" y="872"/>
                      <a:pt x="40" y="1189"/>
                    </a:cubicBezTo>
                    <a:cubicBezTo>
                      <a:pt x="1" y="1268"/>
                      <a:pt x="80" y="1387"/>
                      <a:pt x="80" y="1506"/>
                    </a:cubicBezTo>
                    <a:cubicBezTo>
                      <a:pt x="199" y="1466"/>
                      <a:pt x="357" y="1426"/>
                      <a:pt x="397" y="1347"/>
                    </a:cubicBezTo>
                    <a:cubicBezTo>
                      <a:pt x="555" y="991"/>
                      <a:pt x="674" y="674"/>
                      <a:pt x="753" y="357"/>
                    </a:cubicBezTo>
                    <a:cubicBezTo>
                      <a:pt x="793" y="238"/>
                      <a:pt x="793" y="119"/>
                      <a:pt x="753" y="40"/>
                    </a:cubicBez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>
                <a:off x="4771483" y="-34123"/>
                <a:ext cx="75634" cy="124979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507" extrusionOk="0">
                    <a:moveTo>
                      <a:pt x="79" y="1"/>
                    </a:moveTo>
                    <a:cubicBezTo>
                      <a:pt x="40" y="40"/>
                      <a:pt x="0" y="159"/>
                      <a:pt x="40" y="199"/>
                    </a:cubicBezTo>
                    <a:cubicBezTo>
                      <a:pt x="198" y="595"/>
                      <a:pt x="396" y="991"/>
                      <a:pt x="594" y="1348"/>
                    </a:cubicBezTo>
                    <a:cubicBezTo>
                      <a:pt x="673" y="1427"/>
                      <a:pt x="792" y="1467"/>
                      <a:pt x="911" y="1506"/>
                    </a:cubicBezTo>
                    <a:cubicBezTo>
                      <a:pt x="832" y="991"/>
                      <a:pt x="594" y="476"/>
                      <a:pt x="277" y="40"/>
                    </a:cubicBezTo>
                    <a:cubicBezTo>
                      <a:pt x="198" y="1"/>
                      <a:pt x="159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>
                <a:off x="4531640" y="882451"/>
                <a:ext cx="78952" cy="78952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2" extrusionOk="0">
                    <a:moveTo>
                      <a:pt x="674" y="1"/>
                    </a:moveTo>
                    <a:cubicBezTo>
                      <a:pt x="317" y="159"/>
                      <a:pt x="40" y="516"/>
                      <a:pt x="0" y="872"/>
                    </a:cubicBezTo>
                    <a:lnTo>
                      <a:pt x="80" y="951"/>
                    </a:lnTo>
                    <a:cubicBezTo>
                      <a:pt x="357" y="753"/>
                      <a:pt x="634" y="516"/>
                      <a:pt x="911" y="278"/>
                    </a:cubicBezTo>
                    <a:cubicBezTo>
                      <a:pt x="951" y="238"/>
                      <a:pt x="951" y="159"/>
                      <a:pt x="911" y="80"/>
                    </a:cubicBezTo>
                    <a:cubicBezTo>
                      <a:pt x="832" y="40"/>
                      <a:pt x="753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>
                <a:off x="4475743" y="294457"/>
                <a:ext cx="144634" cy="49345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595" extrusionOk="0">
                    <a:moveTo>
                      <a:pt x="476" y="0"/>
                    </a:moveTo>
                    <a:cubicBezTo>
                      <a:pt x="318" y="0"/>
                      <a:pt x="159" y="0"/>
                      <a:pt x="41" y="40"/>
                    </a:cubicBezTo>
                    <a:cubicBezTo>
                      <a:pt x="41" y="79"/>
                      <a:pt x="1" y="119"/>
                      <a:pt x="1" y="159"/>
                    </a:cubicBezTo>
                    <a:cubicBezTo>
                      <a:pt x="80" y="198"/>
                      <a:pt x="159" y="277"/>
                      <a:pt x="239" y="317"/>
                    </a:cubicBezTo>
                    <a:cubicBezTo>
                      <a:pt x="635" y="396"/>
                      <a:pt x="1031" y="515"/>
                      <a:pt x="1467" y="594"/>
                    </a:cubicBezTo>
                    <a:cubicBezTo>
                      <a:pt x="1546" y="594"/>
                      <a:pt x="1665" y="515"/>
                      <a:pt x="1744" y="475"/>
                    </a:cubicBezTo>
                    <a:cubicBezTo>
                      <a:pt x="1665" y="396"/>
                      <a:pt x="1625" y="238"/>
                      <a:pt x="1506" y="238"/>
                    </a:cubicBezTo>
                    <a:cubicBezTo>
                      <a:pt x="1189" y="119"/>
                      <a:pt x="833" y="4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4380536" y="567057"/>
                <a:ext cx="134765" cy="34251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413" extrusionOk="0">
                    <a:moveTo>
                      <a:pt x="1426" y="1"/>
                    </a:moveTo>
                    <a:cubicBezTo>
                      <a:pt x="1149" y="1"/>
                      <a:pt x="872" y="1"/>
                      <a:pt x="594" y="41"/>
                    </a:cubicBezTo>
                    <a:cubicBezTo>
                      <a:pt x="396" y="41"/>
                      <a:pt x="198" y="120"/>
                      <a:pt x="0" y="159"/>
                    </a:cubicBezTo>
                    <a:cubicBezTo>
                      <a:pt x="328" y="324"/>
                      <a:pt x="675" y="412"/>
                      <a:pt x="1028" y="412"/>
                    </a:cubicBezTo>
                    <a:cubicBezTo>
                      <a:pt x="1187" y="412"/>
                      <a:pt x="1346" y="394"/>
                      <a:pt x="1505" y="357"/>
                    </a:cubicBezTo>
                    <a:cubicBezTo>
                      <a:pt x="1545" y="318"/>
                      <a:pt x="1624" y="239"/>
                      <a:pt x="1585" y="199"/>
                    </a:cubicBezTo>
                    <a:cubicBezTo>
                      <a:pt x="1585" y="159"/>
                      <a:pt x="1505" y="1"/>
                      <a:pt x="1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8" name="Google Shape;758;p32"/>
            <p:cNvSpPr/>
            <p:nvPr/>
          </p:nvSpPr>
          <p:spPr>
            <a:xfrm rot="-821489">
              <a:off x="694339" y="224382"/>
              <a:ext cx="37764" cy="71628"/>
            </a:xfrm>
            <a:custGeom>
              <a:avLst/>
              <a:gdLst/>
              <a:ahLst/>
              <a:cxnLst/>
              <a:rect l="l" t="t" r="r" b="b"/>
              <a:pathLst>
                <a:path w="794" h="1506" extrusionOk="0">
                  <a:moveTo>
                    <a:pt x="714" y="0"/>
                  </a:moveTo>
                  <a:cubicBezTo>
                    <a:pt x="635" y="119"/>
                    <a:pt x="516" y="198"/>
                    <a:pt x="437" y="278"/>
                  </a:cubicBezTo>
                  <a:cubicBezTo>
                    <a:pt x="278" y="595"/>
                    <a:pt x="159" y="872"/>
                    <a:pt x="40" y="1189"/>
                  </a:cubicBezTo>
                  <a:cubicBezTo>
                    <a:pt x="1" y="1268"/>
                    <a:pt x="80" y="1387"/>
                    <a:pt x="80" y="1506"/>
                  </a:cubicBezTo>
                  <a:cubicBezTo>
                    <a:pt x="199" y="1466"/>
                    <a:pt x="357" y="1426"/>
                    <a:pt x="397" y="1347"/>
                  </a:cubicBezTo>
                  <a:cubicBezTo>
                    <a:pt x="555" y="991"/>
                    <a:pt x="674" y="674"/>
                    <a:pt x="753" y="357"/>
                  </a:cubicBezTo>
                  <a:cubicBezTo>
                    <a:pt x="793" y="238"/>
                    <a:pt x="793" y="119"/>
                    <a:pt x="753" y="40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32"/>
          <p:cNvGrpSpPr/>
          <p:nvPr/>
        </p:nvGrpSpPr>
        <p:grpSpPr>
          <a:xfrm rot="438">
            <a:off x="157039" y="4329158"/>
            <a:ext cx="301594" cy="657139"/>
            <a:chOff x="3802335" y="3241869"/>
            <a:chExt cx="384392" cy="837867"/>
          </a:xfrm>
        </p:grpSpPr>
        <p:sp>
          <p:nvSpPr>
            <p:cNvPr id="760" name="Google Shape;760;p32"/>
            <p:cNvSpPr/>
            <p:nvPr/>
          </p:nvSpPr>
          <p:spPr>
            <a:xfrm>
              <a:off x="3917281" y="3774878"/>
              <a:ext cx="200448" cy="246475"/>
            </a:xfrm>
            <a:custGeom>
              <a:avLst/>
              <a:gdLst/>
              <a:ahLst/>
              <a:cxnLst/>
              <a:rect l="l" t="t" r="r" b="b"/>
              <a:pathLst>
                <a:path w="2417" h="2972" extrusionOk="0">
                  <a:moveTo>
                    <a:pt x="2338" y="1"/>
                  </a:moveTo>
                  <a:lnTo>
                    <a:pt x="2338" y="1"/>
                  </a:lnTo>
                  <a:cubicBezTo>
                    <a:pt x="1704" y="318"/>
                    <a:pt x="1070" y="635"/>
                    <a:pt x="436" y="991"/>
                  </a:cubicBezTo>
                  <a:cubicBezTo>
                    <a:pt x="357" y="1031"/>
                    <a:pt x="317" y="1071"/>
                    <a:pt x="317" y="1150"/>
                  </a:cubicBezTo>
                  <a:cubicBezTo>
                    <a:pt x="278" y="1269"/>
                    <a:pt x="238" y="1387"/>
                    <a:pt x="238" y="1506"/>
                  </a:cubicBezTo>
                  <a:lnTo>
                    <a:pt x="1" y="2972"/>
                  </a:lnTo>
                  <a:cubicBezTo>
                    <a:pt x="1070" y="2497"/>
                    <a:pt x="2417" y="754"/>
                    <a:pt x="2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3953439" y="3548223"/>
              <a:ext cx="187345" cy="266213"/>
            </a:xfrm>
            <a:custGeom>
              <a:avLst/>
              <a:gdLst/>
              <a:ahLst/>
              <a:cxnLst/>
              <a:rect l="l" t="t" r="r" b="b"/>
              <a:pathLst>
                <a:path w="2259" h="3210" extrusionOk="0">
                  <a:moveTo>
                    <a:pt x="2258" y="1"/>
                  </a:moveTo>
                  <a:lnTo>
                    <a:pt x="2258" y="1"/>
                  </a:lnTo>
                  <a:cubicBezTo>
                    <a:pt x="1862" y="318"/>
                    <a:pt x="1545" y="595"/>
                    <a:pt x="1189" y="833"/>
                  </a:cubicBezTo>
                  <a:cubicBezTo>
                    <a:pt x="793" y="991"/>
                    <a:pt x="515" y="1348"/>
                    <a:pt x="436" y="1783"/>
                  </a:cubicBezTo>
                  <a:cubicBezTo>
                    <a:pt x="396" y="1981"/>
                    <a:pt x="317" y="2140"/>
                    <a:pt x="278" y="2338"/>
                  </a:cubicBezTo>
                  <a:cubicBezTo>
                    <a:pt x="159" y="2615"/>
                    <a:pt x="80" y="2892"/>
                    <a:pt x="0" y="3130"/>
                  </a:cubicBezTo>
                  <a:lnTo>
                    <a:pt x="80" y="3209"/>
                  </a:lnTo>
                  <a:cubicBezTo>
                    <a:pt x="674" y="2853"/>
                    <a:pt x="1268" y="2496"/>
                    <a:pt x="1822" y="2140"/>
                  </a:cubicBezTo>
                  <a:cubicBezTo>
                    <a:pt x="2060" y="2021"/>
                    <a:pt x="2219" y="1744"/>
                    <a:pt x="2179" y="1506"/>
                  </a:cubicBezTo>
                  <a:cubicBezTo>
                    <a:pt x="2179" y="991"/>
                    <a:pt x="2219" y="516"/>
                    <a:pt x="2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3933701" y="3344540"/>
              <a:ext cx="138083" cy="259662"/>
            </a:xfrm>
            <a:custGeom>
              <a:avLst/>
              <a:gdLst/>
              <a:ahLst/>
              <a:cxnLst/>
              <a:rect l="l" t="t" r="r" b="b"/>
              <a:pathLst>
                <a:path w="1665" h="3131" extrusionOk="0">
                  <a:moveTo>
                    <a:pt x="1546" y="1"/>
                  </a:moveTo>
                  <a:cubicBezTo>
                    <a:pt x="1070" y="714"/>
                    <a:pt x="555" y="1387"/>
                    <a:pt x="80" y="2100"/>
                  </a:cubicBezTo>
                  <a:cubicBezTo>
                    <a:pt x="1" y="2179"/>
                    <a:pt x="1" y="2259"/>
                    <a:pt x="80" y="2338"/>
                  </a:cubicBezTo>
                  <a:cubicBezTo>
                    <a:pt x="199" y="2615"/>
                    <a:pt x="357" y="2853"/>
                    <a:pt x="555" y="3130"/>
                  </a:cubicBezTo>
                  <a:cubicBezTo>
                    <a:pt x="793" y="2021"/>
                    <a:pt x="1031" y="951"/>
                    <a:pt x="1664" y="80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4025674" y="3351091"/>
              <a:ext cx="105241" cy="236689"/>
            </a:xfrm>
            <a:custGeom>
              <a:avLst/>
              <a:gdLst/>
              <a:ahLst/>
              <a:cxnLst/>
              <a:rect l="l" t="t" r="r" b="b"/>
              <a:pathLst>
                <a:path w="1269" h="2854" extrusionOk="0">
                  <a:moveTo>
                    <a:pt x="1031" y="1"/>
                  </a:moveTo>
                  <a:cubicBezTo>
                    <a:pt x="476" y="872"/>
                    <a:pt x="120" y="1863"/>
                    <a:pt x="1" y="2853"/>
                  </a:cubicBezTo>
                  <a:cubicBezTo>
                    <a:pt x="476" y="2615"/>
                    <a:pt x="912" y="2219"/>
                    <a:pt x="1229" y="1744"/>
                  </a:cubicBezTo>
                  <a:cubicBezTo>
                    <a:pt x="1268" y="1704"/>
                    <a:pt x="1268" y="1665"/>
                    <a:pt x="1268" y="1625"/>
                  </a:cubicBezTo>
                  <a:cubicBezTo>
                    <a:pt x="1189" y="1150"/>
                    <a:pt x="1110" y="595"/>
                    <a:pt x="1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3854832" y="3571278"/>
              <a:ext cx="108559" cy="233289"/>
            </a:xfrm>
            <a:custGeom>
              <a:avLst/>
              <a:gdLst/>
              <a:ahLst/>
              <a:cxnLst/>
              <a:rect l="l" t="t" r="r" b="b"/>
              <a:pathLst>
                <a:path w="1309" h="2813" extrusionOk="0">
                  <a:moveTo>
                    <a:pt x="635" y="0"/>
                  </a:moveTo>
                  <a:cubicBezTo>
                    <a:pt x="437" y="475"/>
                    <a:pt x="239" y="990"/>
                    <a:pt x="41" y="1505"/>
                  </a:cubicBezTo>
                  <a:cubicBezTo>
                    <a:pt x="1" y="1585"/>
                    <a:pt x="1" y="1664"/>
                    <a:pt x="41" y="1703"/>
                  </a:cubicBezTo>
                  <a:cubicBezTo>
                    <a:pt x="239" y="2060"/>
                    <a:pt x="476" y="2416"/>
                    <a:pt x="754" y="2813"/>
                  </a:cubicBezTo>
                  <a:cubicBezTo>
                    <a:pt x="912" y="2218"/>
                    <a:pt x="1110" y="1664"/>
                    <a:pt x="1308" y="1109"/>
                  </a:cubicBezTo>
                  <a:cubicBezTo>
                    <a:pt x="1308" y="1030"/>
                    <a:pt x="1308" y="951"/>
                    <a:pt x="1308" y="911"/>
                  </a:cubicBezTo>
                  <a:cubicBezTo>
                    <a:pt x="1110" y="594"/>
                    <a:pt x="912" y="277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3828625" y="3755223"/>
              <a:ext cx="78869" cy="256344"/>
            </a:xfrm>
            <a:custGeom>
              <a:avLst/>
              <a:gdLst/>
              <a:ahLst/>
              <a:cxnLst/>
              <a:rect l="l" t="t" r="r" b="b"/>
              <a:pathLst>
                <a:path w="951" h="3091" extrusionOk="0">
                  <a:moveTo>
                    <a:pt x="238" y="0"/>
                  </a:moveTo>
                  <a:cubicBezTo>
                    <a:pt x="0" y="1030"/>
                    <a:pt x="119" y="2139"/>
                    <a:pt x="594" y="3090"/>
                  </a:cubicBezTo>
                  <a:cubicBezTo>
                    <a:pt x="673" y="2734"/>
                    <a:pt x="753" y="2377"/>
                    <a:pt x="792" y="2060"/>
                  </a:cubicBezTo>
                  <a:cubicBezTo>
                    <a:pt x="951" y="1624"/>
                    <a:pt x="911" y="1189"/>
                    <a:pt x="673" y="832"/>
                  </a:cubicBezTo>
                  <a:cubicBezTo>
                    <a:pt x="475" y="595"/>
                    <a:pt x="357" y="317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3802335" y="3241869"/>
              <a:ext cx="384392" cy="837867"/>
            </a:xfrm>
            <a:custGeom>
              <a:avLst/>
              <a:gdLst/>
              <a:ahLst/>
              <a:cxnLst/>
              <a:rect l="l" t="t" r="r" b="b"/>
              <a:pathLst>
                <a:path w="4635" h="10103" extrusionOk="0">
                  <a:moveTo>
                    <a:pt x="3724" y="1318"/>
                  </a:moveTo>
                  <a:cubicBezTo>
                    <a:pt x="3803" y="1912"/>
                    <a:pt x="3882" y="2427"/>
                    <a:pt x="3961" y="2942"/>
                  </a:cubicBezTo>
                  <a:cubicBezTo>
                    <a:pt x="3961" y="2982"/>
                    <a:pt x="3961" y="3021"/>
                    <a:pt x="3922" y="3061"/>
                  </a:cubicBezTo>
                  <a:cubicBezTo>
                    <a:pt x="3605" y="3536"/>
                    <a:pt x="3169" y="3932"/>
                    <a:pt x="2694" y="4170"/>
                  </a:cubicBezTo>
                  <a:cubicBezTo>
                    <a:pt x="2813" y="3180"/>
                    <a:pt x="3169" y="2189"/>
                    <a:pt x="3724" y="1318"/>
                  </a:cubicBezTo>
                  <a:close/>
                  <a:moveTo>
                    <a:pt x="3130" y="1239"/>
                  </a:moveTo>
                  <a:lnTo>
                    <a:pt x="3248" y="1318"/>
                  </a:lnTo>
                  <a:cubicBezTo>
                    <a:pt x="2575" y="2189"/>
                    <a:pt x="2377" y="3259"/>
                    <a:pt x="2100" y="4368"/>
                  </a:cubicBezTo>
                  <a:cubicBezTo>
                    <a:pt x="1941" y="4091"/>
                    <a:pt x="1783" y="3853"/>
                    <a:pt x="1624" y="3576"/>
                  </a:cubicBezTo>
                  <a:cubicBezTo>
                    <a:pt x="1585" y="3497"/>
                    <a:pt x="1585" y="3417"/>
                    <a:pt x="1624" y="3338"/>
                  </a:cubicBezTo>
                  <a:cubicBezTo>
                    <a:pt x="2139" y="2625"/>
                    <a:pt x="2615" y="1952"/>
                    <a:pt x="3130" y="1239"/>
                  </a:cubicBezTo>
                  <a:close/>
                  <a:moveTo>
                    <a:pt x="1347" y="3932"/>
                  </a:moveTo>
                  <a:cubicBezTo>
                    <a:pt x="1545" y="4249"/>
                    <a:pt x="1743" y="4566"/>
                    <a:pt x="1902" y="4843"/>
                  </a:cubicBezTo>
                  <a:cubicBezTo>
                    <a:pt x="1941" y="4923"/>
                    <a:pt x="1941" y="5002"/>
                    <a:pt x="1902" y="5081"/>
                  </a:cubicBezTo>
                  <a:cubicBezTo>
                    <a:pt x="1743" y="5636"/>
                    <a:pt x="1545" y="6190"/>
                    <a:pt x="1347" y="6785"/>
                  </a:cubicBezTo>
                  <a:cubicBezTo>
                    <a:pt x="1109" y="6388"/>
                    <a:pt x="872" y="6032"/>
                    <a:pt x="634" y="5675"/>
                  </a:cubicBezTo>
                  <a:cubicBezTo>
                    <a:pt x="634" y="5596"/>
                    <a:pt x="634" y="5557"/>
                    <a:pt x="634" y="5477"/>
                  </a:cubicBezTo>
                  <a:cubicBezTo>
                    <a:pt x="832" y="5002"/>
                    <a:pt x="1070" y="4447"/>
                    <a:pt x="1268" y="3932"/>
                  </a:cubicBezTo>
                  <a:close/>
                  <a:moveTo>
                    <a:pt x="4080" y="3695"/>
                  </a:moveTo>
                  <a:lnTo>
                    <a:pt x="4080" y="3695"/>
                  </a:lnTo>
                  <a:cubicBezTo>
                    <a:pt x="4041" y="4170"/>
                    <a:pt x="4041" y="4685"/>
                    <a:pt x="4001" y="5160"/>
                  </a:cubicBezTo>
                  <a:cubicBezTo>
                    <a:pt x="4041" y="5438"/>
                    <a:pt x="3882" y="5675"/>
                    <a:pt x="3644" y="5794"/>
                  </a:cubicBezTo>
                  <a:cubicBezTo>
                    <a:pt x="3090" y="6151"/>
                    <a:pt x="2496" y="6507"/>
                    <a:pt x="1902" y="6903"/>
                  </a:cubicBezTo>
                  <a:lnTo>
                    <a:pt x="1822" y="6824"/>
                  </a:lnTo>
                  <a:cubicBezTo>
                    <a:pt x="1902" y="6547"/>
                    <a:pt x="1981" y="6270"/>
                    <a:pt x="2060" y="5992"/>
                  </a:cubicBezTo>
                  <a:cubicBezTo>
                    <a:pt x="2139" y="5834"/>
                    <a:pt x="2218" y="5636"/>
                    <a:pt x="2258" y="5477"/>
                  </a:cubicBezTo>
                  <a:cubicBezTo>
                    <a:pt x="2337" y="5042"/>
                    <a:pt x="2615" y="4645"/>
                    <a:pt x="3011" y="4487"/>
                  </a:cubicBezTo>
                  <a:cubicBezTo>
                    <a:pt x="3367" y="4289"/>
                    <a:pt x="3684" y="4012"/>
                    <a:pt x="4080" y="3695"/>
                  </a:cubicBezTo>
                  <a:close/>
                  <a:moveTo>
                    <a:pt x="555" y="6230"/>
                  </a:moveTo>
                  <a:lnTo>
                    <a:pt x="555" y="6230"/>
                  </a:lnTo>
                  <a:cubicBezTo>
                    <a:pt x="674" y="6507"/>
                    <a:pt x="792" y="6785"/>
                    <a:pt x="990" y="7022"/>
                  </a:cubicBezTo>
                  <a:cubicBezTo>
                    <a:pt x="1228" y="7379"/>
                    <a:pt x="1268" y="7814"/>
                    <a:pt x="1109" y="8250"/>
                  </a:cubicBezTo>
                  <a:cubicBezTo>
                    <a:pt x="1030" y="8567"/>
                    <a:pt x="990" y="8924"/>
                    <a:pt x="911" y="9280"/>
                  </a:cubicBezTo>
                  <a:cubicBezTo>
                    <a:pt x="436" y="8329"/>
                    <a:pt x="317" y="7260"/>
                    <a:pt x="555" y="6230"/>
                  </a:cubicBezTo>
                  <a:close/>
                  <a:moveTo>
                    <a:pt x="3724" y="6468"/>
                  </a:moveTo>
                  <a:cubicBezTo>
                    <a:pt x="3803" y="7181"/>
                    <a:pt x="2456" y="8963"/>
                    <a:pt x="1387" y="9439"/>
                  </a:cubicBezTo>
                  <a:lnTo>
                    <a:pt x="1624" y="7933"/>
                  </a:lnTo>
                  <a:cubicBezTo>
                    <a:pt x="1624" y="7814"/>
                    <a:pt x="1664" y="7696"/>
                    <a:pt x="1703" y="7577"/>
                  </a:cubicBezTo>
                  <a:cubicBezTo>
                    <a:pt x="1703" y="7537"/>
                    <a:pt x="1743" y="7458"/>
                    <a:pt x="1822" y="7418"/>
                  </a:cubicBezTo>
                  <a:cubicBezTo>
                    <a:pt x="2456" y="7062"/>
                    <a:pt x="3090" y="6745"/>
                    <a:pt x="3724" y="6468"/>
                  </a:cubicBezTo>
                  <a:close/>
                  <a:moveTo>
                    <a:pt x="3896" y="0"/>
                  </a:moveTo>
                  <a:cubicBezTo>
                    <a:pt x="3800" y="0"/>
                    <a:pt x="3709" y="65"/>
                    <a:pt x="3644" y="130"/>
                  </a:cubicBezTo>
                  <a:cubicBezTo>
                    <a:pt x="2892" y="1001"/>
                    <a:pt x="2139" y="1873"/>
                    <a:pt x="1466" y="2823"/>
                  </a:cubicBezTo>
                  <a:cubicBezTo>
                    <a:pt x="555" y="4051"/>
                    <a:pt x="0" y="5557"/>
                    <a:pt x="0" y="7101"/>
                  </a:cubicBezTo>
                  <a:cubicBezTo>
                    <a:pt x="0" y="7379"/>
                    <a:pt x="0" y="7616"/>
                    <a:pt x="40" y="7894"/>
                  </a:cubicBezTo>
                  <a:cubicBezTo>
                    <a:pt x="119" y="8527"/>
                    <a:pt x="198" y="9240"/>
                    <a:pt x="792" y="9676"/>
                  </a:cubicBezTo>
                  <a:cubicBezTo>
                    <a:pt x="832" y="9676"/>
                    <a:pt x="832" y="9755"/>
                    <a:pt x="832" y="9755"/>
                  </a:cubicBezTo>
                  <a:cubicBezTo>
                    <a:pt x="888" y="9978"/>
                    <a:pt x="963" y="10103"/>
                    <a:pt x="1098" y="10103"/>
                  </a:cubicBezTo>
                  <a:cubicBezTo>
                    <a:pt x="1156" y="10103"/>
                    <a:pt x="1225" y="10080"/>
                    <a:pt x="1307" y="10033"/>
                  </a:cubicBezTo>
                  <a:cubicBezTo>
                    <a:pt x="1902" y="9716"/>
                    <a:pt x="2456" y="9320"/>
                    <a:pt x="2971" y="8884"/>
                  </a:cubicBezTo>
                  <a:cubicBezTo>
                    <a:pt x="4278" y="7418"/>
                    <a:pt x="4635" y="5636"/>
                    <a:pt x="4516" y="3774"/>
                  </a:cubicBezTo>
                  <a:cubicBezTo>
                    <a:pt x="4437" y="2586"/>
                    <a:pt x="4278" y="1437"/>
                    <a:pt x="4159" y="288"/>
                  </a:cubicBezTo>
                  <a:cubicBezTo>
                    <a:pt x="4120" y="169"/>
                    <a:pt x="4041" y="50"/>
                    <a:pt x="3961" y="11"/>
                  </a:cubicBezTo>
                  <a:cubicBezTo>
                    <a:pt x="3940" y="4"/>
                    <a:pt x="3918" y="0"/>
                    <a:pt x="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2"/>
          <p:cNvGrpSpPr/>
          <p:nvPr/>
        </p:nvGrpSpPr>
        <p:grpSpPr>
          <a:xfrm flipH="1">
            <a:off x="8504992" y="351844"/>
            <a:ext cx="517889" cy="662049"/>
            <a:chOff x="4444590" y="1528318"/>
            <a:chExt cx="2618243" cy="3347064"/>
          </a:xfrm>
        </p:grpSpPr>
        <p:sp>
          <p:nvSpPr>
            <p:cNvPr id="768" name="Google Shape;768;p32"/>
            <p:cNvSpPr/>
            <p:nvPr/>
          </p:nvSpPr>
          <p:spPr>
            <a:xfrm>
              <a:off x="5701623" y="3673030"/>
              <a:ext cx="148890" cy="125982"/>
            </a:xfrm>
            <a:custGeom>
              <a:avLst/>
              <a:gdLst/>
              <a:ahLst/>
              <a:cxnLst/>
              <a:rect l="l" t="t" r="r" b="b"/>
              <a:pathLst>
                <a:path w="793" h="671" extrusionOk="0">
                  <a:moveTo>
                    <a:pt x="356" y="1"/>
                  </a:moveTo>
                  <a:cubicBezTo>
                    <a:pt x="227" y="1"/>
                    <a:pt x="141" y="100"/>
                    <a:pt x="79" y="224"/>
                  </a:cubicBezTo>
                  <a:cubicBezTo>
                    <a:pt x="0" y="422"/>
                    <a:pt x="79" y="620"/>
                    <a:pt x="278" y="660"/>
                  </a:cubicBezTo>
                  <a:cubicBezTo>
                    <a:pt x="299" y="667"/>
                    <a:pt x="322" y="670"/>
                    <a:pt x="346" y="670"/>
                  </a:cubicBezTo>
                  <a:cubicBezTo>
                    <a:pt x="453" y="670"/>
                    <a:pt x="577" y="606"/>
                    <a:pt x="674" y="541"/>
                  </a:cubicBezTo>
                  <a:cubicBezTo>
                    <a:pt x="792" y="422"/>
                    <a:pt x="634" y="105"/>
                    <a:pt x="476" y="26"/>
                  </a:cubicBezTo>
                  <a:cubicBezTo>
                    <a:pt x="432" y="9"/>
                    <a:pt x="393" y="1"/>
                    <a:pt x="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5984197" y="2784204"/>
              <a:ext cx="171233" cy="135182"/>
            </a:xfrm>
            <a:custGeom>
              <a:avLst/>
              <a:gdLst/>
              <a:ahLst/>
              <a:cxnLst/>
              <a:rect l="l" t="t" r="r" b="b"/>
              <a:pathLst>
                <a:path w="912" h="720" extrusionOk="0">
                  <a:moveTo>
                    <a:pt x="534" y="0"/>
                  </a:moveTo>
                  <a:cubicBezTo>
                    <a:pt x="457" y="0"/>
                    <a:pt x="225" y="134"/>
                    <a:pt x="119" y="205"/>
                  </a:cubicBezTo>
                  <a:cubicBezTo>
                    <a:pt x="1" y="323"/>
                    <a:pt x="159" y="680"/>
                    <a:pt x="317" y="720"/>
                  </a:cubicBezTo>
                  <a:cubicBezTo>
                    <a:pt x="476" y="720"/>
                    <a:pt x="674" y="680"/>
                    <a:pt x="832" y="640"/>
                  </a:cubicBezTo>
                  <a:lnTo>
                    <a:pt x="912" y="561"/>
                  </a:lnTo>
                  <a:cubicBezTo>
                    <a:pt x="832" y="363"/>
                    <a:pt x="714" y="165"/>
                    <a:pt x="555" y="6"/>
                  </a:cubicBezTo>
                  <a:cubicBezTo>
                    <a:pt x="551" y="2"/>
                    <a:pt x="544" y="0"/>
                    <a:pt x="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5642104" y="3114463"/>
              <a:ext cx="245584" cy="206528"/>
            </a:xfrm>
            <a:custGeom>
              <a:avLst/>
              <a:gdLst/>
              <a:ahLst/>
              <a:cxnLst/>
              <a:rect l="l" t="t" r="r" b="b"/>
              <a:pathLst>
                <a:path w="1308" h="1100" extrusionOk="0">
                  <a:moveTo>
                    <a:pt x="563" y="1"/>
                  </a:moveTo>
                  <a:cubicBezTo>
                    <a:pt x="480" y="1"/>
                    <a:pt x="395" y="23"/>
                    <a:pt x="317" y="70"/>
                  </a:cubicBezTo>
                  <a:cubicBezTo>
                    <a:pt x="159" y="149"/>
                    <a:pt x="0" y="228"/>
                    <a:pt x="0" y="466"/>
                  </a:cubicBezTo>
                  <a:cubicBezTo>
                    <a:pt x="0" y="703"/>
                    <a:pt x="119" y="902"/>
                    <a:pt x="357" y="981"/>
                  </a:cubicBezTo>
                  <a:cubicBezTo>
                    <a:pt x="515" y="1060"/>
                    <a:pt x="703" y="1100"/>
                    <a:pt x="862" y="1100"/>
                  </a:cubicBezTo>
                  <a:cubicBezTo>
                    <a:pt x="1020" y="1100"/>
                    <a:pt x="1149" y="1060"/>
                    <a:pt x="1189" y="981"/>
                  </a:cubicBezTo>
                  <a:cubicBezTo>
                    <a:pt x="1308" y="664"/>
                    <a:pt x="1189" y="307"/>
                    <a:pt x="911" y="149"/>
                  </a:cubicBezTo>
                  <a:cubicBezTo>
                    <a:pt x="815" y="53"/>
                    <a:pt x="690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4571138" y="2882023"/>
              <a:ext cx="2313142" cy="1911696"/>
            </a:xfrm>
            <a:custGeom>
              <a:avLst/>
              <a:gdLst/>
              <a:ahLst/>
              <a:cxnLst/>
              <a:rect l="l" t="t" r="r" b="b"/>
              <a:pathLst>
                <a:path w="12320" h="10182" extrusionOk="0">
                  <a:moveTo>
                    <a:pt x="1200" y="3401"/>
                  </a:moveTo>
                  <a:cubicBezTo>
                    <a:pt x="1210" y="3401"/>
                    <a:pt x="1220" y="3403"/>
                    <a:pt x="1228" y="3407"/>
                  </a:cubicBezTo>
                  <a:cubicBezTo>
                    <a:pt x="1426" y="3407"/>
                    <a:pt x="1347" y="3566"/>
                    <a:pt x="1347" y="3724"/>
                  </a:cubicBezTo>
                  <a:cubicBezTo>
                    <a:pt x="1347" y="4120"/>
                    <a:pt x="1387" y="4556"/>
                    <a:pt x="1387" y="4992"/>
                  </a:cubicBezTo>
                  <a:cubicBezTo>
                    <a:pt x="1387" y="5229"/>
                    <a:pt x="1426" y="5467"/>
                    <a:pt x="1466" y="5705"/>
                  </a:cubicBezTo>
                  <a:lnTo>
                    <a:pt x="1347" y="5744"/>
                  </a:lnTo>
                  <a:cubicBezTo>
                    <a:pt x="1228" y="5586"/>
                    <a:pt x="1149" y="5467"/>
                    <a:pt x="1070" y="5309"/>
                  </a:cubicBezTo>
                  <a:cubicBezTo>
                    <a:pt x="832" y="4754"/>
                    <a:pt x="832" y="4199"/>
                    <a:pt x="990" y="3645"/>
                  </a:cubicBezTo>
                  <a:cubicBezTo>
                    <a:pt x="990" y="3539"/>
                    <a:pt x="1117" y="3401"/>
                    <a:pt x="1200" y="3401"/>
                  </a:cubicBezTo>
                  <a:close/>
                  <a:moveTo>
                    <a:pt x="10369" y="4024"/>
                  </a:moveTo>
                  <a:cubicBezTo>
                    <a:pt x="10438" y="4024"/>
                    <a:pt x="10507" y="4029"/>
                    <a:pt x="10577" y="4041"/>
                  </a:cubicBezTo>
                  <a:cubicBezTo>
                    <a:pt x="11171" y="4358"/>
                    <a:pt x="11448" y="4912"/>
                    <a:pt x="11210" y="5388"/>
                  </a:cubicBezTo>
                  <a:cubicBezTo>
                    <a:pt x="10977" y="5708"/>
                    <a:pt x="10594" y="5900"/>
                    <a:pt x="10218" y="5900"/>
                  </a:cubicBezTo>
                  <a:cubicBezTo>
                    <a:pt x="10083" y="5900"/>
                    <a:pt x="9949" y="5876"/>
                    <a:pt x="9824" y="5823"/>
                  </a:cubicBezTo>
                  <a:cubicBezTo>
                    <a:pt x="9349" y="5586"/>
                    <a:pt x="9111" y="5031"/>
                    <a:pt x="9349" y="4556"/>
                  </a:cubicBezTo>
                  <a:cubicBezTo>
                    <a:pt x="9586" y="4218"/>
                    <a:pt x="9967" y="4024"/>
                    <a:pt x="10369" y="4024"/>
                  </a:cubicBezTo>
                  <a:close/>
                  <a:moveTo>
                    <a:pt x="2496" y="4833"/>
                  </a:moveTo>
                  <a:cubicBezTo>
                    <a:pt x="2575" y="4873"/>
                    <a:pt x="2615" y="4952"/>
                    <a:pt x="2654" y="5071"/>
                  </a:cubicBezTo>
                  <a:cubicBezTo>
                    <a:pt x="2773" y="5507"/>
                    <a:pt x="2852" y="5942"/>
                    <a:pt x="2931" y="6378"/>
                  </a:cubicBezTo>
                  <a:cubicBezTo>
                    <a:pt x="2971" y="6537"/>
                    <a:pt x="3050" y="6695"/>
                    <a:pt x="3090" y="6853"/>
                  </a:cubicBezTo>
                  <a:cubicBezTo>
                    <a:pt x="2813" y="6853"/>
                    <a:pt x="2615" y="6655"/>
                    <a:pt x="2535" y="6418"/>
                  </a:cubicBezTo>
                  <a:cubicBezTo>
                    <a:pt x="2417" y="6022"/>
                    <a:pt x="2377" y="5625"/>
                    <a:pt x="2258" y="5229"/>
                  </a:cubicBezTo>
                  <a:cubicBezTo>
                    <a:pt x="2258" y="5150"/>
                    <a:pt x="2258" y="5110"/>
                    <a:pt x="2298" y="5031"/>
                  </a:cubicBezTo>
                  <a:cubicBezTo>
                    <a:pt x="2377" y="4952"/>
                    <a:pt x="2417" y="4873"/>
                    <a:pt x="2496" y="4833"/>
                  </a:cubicBezTo>
                  <a:close/>
                  <a:moveTo>
                    <a:pt x="1426" y="6101"/>
                  </a:moveTo>
                  <a:cubicBezTo>
                    <a:pt x="1505" y="6101"/>
                    <a:pt x="1585" y="6101"/>
                    <a:pt x="1624" y="6180"/>
                  </a:cubicBezTo>
                  <a:cubicBezTo>
                    <a:pt x="1902" y="6616"/>
                    <a:pt x="2139" y="7091"/>
                    <a:pt x="2456" y="7646"/>
                  </a:cubicBezTo>
                  <a:cubicBezTo>
                    <a:pt x="2298" y="7606"/>
                    <a:pt x="2100" y="7566"/>
                    <a:pt x="1941" y="7487"/>
                  </a:cubicBezTo>
                  <a:lnTo>
                    <a:pt x="1981" y="7487"/>
                  </a:lnTo>
                  <a:cubicBezTo>
                    <a:pt x="1585" y="7210"/>
                    <a:pt x="1307" y="6774"/>
                    <a:pt x="1307" y="6299"/>
                  </a:cubicBezTo>
                  <a:cubicBezTo>
                    <a:pt x="1307" y="6220"/>
                    <a:pt x="1347" y="6140"/>
                    <a:pt x="1426" y="6101"/>
                  </a:cubicBezTo>
                  <a:close/>
                  <a:moveTo>
                    <a:pt x="3446" y="0"/>
                  </a:moveTo>
                  <a:lnTo>
                    <a:pt x="3446" y="0"/>
                  </a:lnTo>
                  <a:cubicBezTo>
                    <a:pt x="2813" y="317"/>
                    <a:pt x="2218" y="753"/>
                    <a:pt x="1704" y="1268"/>
                  </a:cubicBezTo>
                  <a:cubicBezTo>
                    <a:pt x="990" y="1941"/>
                    <a:pt x="476" y="2813"/>
                    <a:pt x="277" y="3803"/>
                  </a:cubicBezTo>
                  <a:cubicBezTo>
                    <a:pt x="0" y="5427"/>
                    <a:pt x="594" y="7131"/>
                    <a:pt x="1862" y="8240"/>
                  </a:cubicBezTo>
                  <a:cubicBezTo>
                    <a:pt x="2535" y="8874"/>
                    <a:pt x="3328" y="9349"/>
                    <a:pt x="4199" y="9666"/>
                  </a:cubicBezTo>
                  <a:cubicBezTo>
                    <a:pt x="5014" y="10011"/>
                    <a:pt x="5879" y="10182"/>
                    <a:pt x="6739" y="10182"/>
                  </a:cubicBezTo>
                  <a:cubicBezTo>
                    <a:pt x="8053" y="10182"/>
                    <a:pt x="9357" y="9783"/>
                    <a:pt x="10458" y="8992"/>
                  </a:cubicBezTo>
                  <a:cubicBezTo>
                    <a:pt x="11290" y="8398"/>
                    <a:pt x="11923" y="7527"/>
                    <a:pt x="12201" y="6537"/>
                  </a:cubicBezTo>
                  <a:cubicBezTo>
                    <a:pt x="12320" y="5982"/>
                    <a:pt x="12320" y="5388"/>
                    <a:pt x="12201" y="4833"/>
                  </a:cubicBezTo>
                  <a:cubicBezTo>
                    <a:pt x="12161" y="4358"/>
                    <a:pt x="11923" y="3882"/>
                    <a:pt x="11488" y="3645"/>
                  </a:cubicBezTo>
                  <a:cubicBezTo>
                    <a:pt x="11028" y="3332"/>
                    <a:pt x="10611" y="3156"/>
                    <a:pt x="10194" y="3156"/>
                  </a:cubicBezTo>
                  <a:cubicBezTo>
                    <a:pt x="9711" y="3156"/>
                    <a:pt x="9227" y="3391"/>
                    <a:pt x="8675" y="3922"/>
                  </a:cubicBezTo>
                  <a:cubicBezTo>
                    <a:pt x="8398" y="4199"/>
                    <a:pt x="8200" y="4516"/>
                    <a:pt x="8002" y="4833"/>
                  </a:cubicBezTo>
                  <a:cubicBezTo>
                    <a:pt x="7764" y="5229"/>
                    <a:pt x="7566" y="5665"/>
                    <a:pt x="7249" y="6061"/>
                  </a:cubicBezTo>
                  <a:cubicBezTo>
                    <a:pt x="7021" y="6388"/>
                    <a:pt x="6630" y="6607"/>
                    <a:pt x="6211" y="6607"/>
                  </a:cubicBezTo>
                  <a:cubicBezTo>
                    <a:pt x="6122" y="6607"/>
                    <a:pt x="6032" y="6597"/>
                    <a:pt x="5942" y="6576"/>
                  </a:cubicBezTo>
                  <a:cubicBezTo>
                    <a:pt x="4991" y="6418"/>
                    <a:pt x="4516" y="5705"/>
                    <a:pt x="4674" y="4675"/>
                  </a:cubicBezTo>
                  <a:cubicBezTo>
                    <a:pt x="4754" y="4318"/>
                    <a:pt x="4872" y="3962"/>
                    <a:pt x="4991" y="3605"/>
                  </a:cubicBezTo>
                  <a:cubicBezTo>
                    <a:pt x="5150" y="3249"/>
                    <a:pt x="4991" y="2853"/>
                    <a:pt x="4595" y="2734"/>
                  </a:cubicBezTo>
                  <a:cubicBezTo>
                    <a:pt x="4318" y="2615"/>
                    <a:pt x="4041" y="2496"/>
                    <a:pt x="3803" y="2377"/>
                  </a:cubicBezTo>
                  <a:cubicBezTo>
                    <a:pt x="3209" y="2179"/>
                    <a:pt x="2892" y="1506"/>
                    <a:pt x="3169" y="912"/>
                  </a:cubicBezTo>
                  <a:cubicBezTo>
                    <a:pt x="3209" y="634"/>
                    <a:pt x="3328" y="357"/>
                    <a:pt x="3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4444590" y="1528318"/>
              <a:ext cx="2618243" cy="3347064"/>
            </a:xfrm>
            <a:custGeom>
              <a:avLst/>
              <a:gdLst/>
              <a:ahLst/>
              <a:cxnLst/>
              <a:rect l="l" t="t" r="r" b="b"/>
              <a:pathLst>
                <a:path w="13945" h="17827" extrusionOk="0">
                  <a:moveTo>
                    <a:pt x="8934" y="473"/>
                  </a:moveTo>
                  <a:cubicBezTo>
                    <a:pt x="8953" y="473"/>
                    <a:pt x="8972" y="474"/>
                    <a:pt x="8993" y="476"/>
                  </a:cubicBezTo>
                  <a:cubicBezTo>
                    <a:pt x="9389" y="476"/>
                    <a:pt x="9785" y="556"/>
                    <a:pt x="10142" y="674"/>
                  </a:cubicBezTo>
                  <a:cubicBezTo>
                    <a:pt x="11053" y="1071"/>
                    <a:pt x="11924" y="1506"/>
                    <a:pt x="12796" y="1982"/>
                  </a:cubicBezTo>
                  <a:cubicBezTo>
                    <a:pt x="12954" y="2061"/>
                    <a:pt x="13112" y="2180"/>
                    <a:pt x="13231" y="2299"/>
                  </a:cubicBezTo>
                  <a:cubicBezTo>
                    <a:pt x="13390" y="2497"/>
                    <a:pt x="13429" y="2774"/>
                    <a:pt x="13271" y="2972"/>
                  </a:cubicBezTo>
                  <a:cubicBezTo>
                    <a:pt x="13224" y="3089"/>
                    <a:pt x="13136" y="3123"/>
                    <a:pt x="13038" y="3123"/>
                  </a:cubicBezTo>
                  <a:cubicBezTo>
                    <a:pt x="12971" y="3123"/>
                    <a:pt x="12900" y="3107"/>
                    <a:pt x="12835" y="3091"/>
                  </a:cubicBezTo>
                  <a:cubicBezTo>
                    <a:pt x="12677" y="3012"/>
                    <a:pt x="12399" y="2893"/>
                    <a:pt x="12162" y="2774"/>
                  </a:cubicBezTo>
                  <a:cubicBezTo>
                    <a:pt x="12109" y="2753"/>
                    <a:pt x="12067" y="2743"/>
                    <a:pt x="12031" y="2743"/>
                  </a:cubicBezTo>
                  <a:cubicBezTo>
                    <a:pt x="11931" y="2743"/>
                    <a:pt x="11871" y="2816"/>
                    <a:pt x="11726" y="2932"/>
                  </a:cubicBezTo>
                  <a:cubicBezTo>
                    <a:pt x="11171" y="3487"/>
                    <a:pt x="11092" y="4279"/>
                    <a:pt x="10815" y="4913"/>
                  </a:cubicBezTo>
                  <a:cubicBezTo>
                    <a:pt x="10538" y="5626"/>
                    <a:pt x="10300" y="6299"/>
                    <a:pt x="10102" y="7052"/>
                  </a:cubicBezTo>
                  <a:cubicBezTo>
                    <a:pt x="10062" y="7210"/>
                    <a:pt x="9983" y="7369"/>
                    <a:pt x="9943" y="7527"/>
                  </a:cubicBezTo>
                  <a:cubicBezTo>
                    <a:pt x="9864" y="7686"/>
                    <a:pt x="9785" y="8042"/>
                    <a:pt x="9666" y="8280"/>
                  </a:cubicBezTo>
                  <a:cubicBezTo>
                    <a:pt x="9864" y="8438"/>
                    <a:pt x="10062" y="8637"/>
                    <a:pt x="10300" y="8795"/>
                  </a:cubicBezTo>
                  <a:cubicBezTo>
                    <a:pt x="10656" y="9033"/>
                    <a:pt x="11053" y="9270"/>
                    <a:pt x="11409" y="9508"/>
                  </a:cubicBezTo>
                  <a:cubicBezTo>
                    <a:pt x="11647" y="9706"/>
                    <a:pt x="11845" y="9904"/>
                    <a:pt x="12003" y="10142"/>
                  </a:cubicBezTo>
                  <a:cubicBezTo>
                    <a:pt x="11964" y="10142"/>
                    <a:pt x="11924" y="10181"/>
                    <a:pt x="11924" y="10181"/>
                  </a:cubicBezTo>
                  <a:cubicBezTo>
                    <a:pt x="11548" y="9986"/>
                    <a:pt x="11191" y="9899"/>
                    <a:pt x="10850" y="9899"/>
                  </a:cubicBezTo>
                  <a:cubicBezTo>
                    <a:pt x="10223" y="9899"/>
                    <a:pt x="9651" y="10195"/>
                    <a:pt x="9112" y="10657"/>
                  </a:cubicBezTo>
                  <a:cubicBezTo>
                    <a:pt x="8636" y="11172"/>
                    <a:pt x="8240" y="11766"/>
                    <a:pt x="7923" y="12400"/>
                  </a:cubicBezTo>
                  <a:cubicBezTo>
                    <a:pt x="7804" y="12637"/>
                    <a:pt x="7686" y="12835"/>
                    <a:pt x="7487" y="13033"/>
                  </a:cubicBezTo>
                  <a:cubicBezTo>
                    <a:pt x="7305" y="13216"/>
                    <a:pt x="7055" y="13312"/>
                    <a:pt x="6792" y="13312"/>
                  </a:cubicBezTo>
                  <a:cubicBezTo>
                    <a:pt x="6655" y="13312"/>
                    <a:pt x="6514" y="13286"/>
                    <a:pt x="6378" y="13232"/>
                  </a:cubicBezTo>
                  <a:cubicBezTo>
                    <a:pt x="6022" y="13073"/>
                    <a:pt x="5784" y="12717"/>
                    <a:pt x="5824" y="12360"/>
                  </a:cubicBezTo>
                  <a:cubicBezTo>
                    <a:pt x="5863" y="11964"/>
                    <a:pt x="5903" y="11607"/>
                    <a:pt x="6022" y="11251"/>
                  </a:cubicBezTo>
                  <a:cubicBezTo>
                    <a:pt x="6022" y="11092"/>
                    <a:pt x="6101" y="10974"/>
                    <a:pt x="6141" y="10815"/>
                  </a:cubicBezTo>
                  <a:cubicBezTo>
                    <a:pt x="6299" y="10340"/>
                    <a:pt x="6061" y="9864"/>
                    <a:pt x="5626" y="9627"/>
                  </a:cubicBezTo>
                  <a:cubicBezTo>
                    <a:pt x="5309" y="9429"/>
                    <a:pt x="4913" y="9270"/>
                    <a:pt x="4556" y="9072"/>
                  </a:cubicBezTo>
                  <a:cubicBezTo>
                    <a:pt x="4200" y="8874"/>
                    <a:pt x="4160" y="8716"/>
                    <a:pt x="4239" y="8280"/>
                  </a:cubicBezTo>
                  <a:cubicBezTo>
                    <a:pt x="4279" y="8161"/>
                    <a:pt x="4319" y="8003"/>
                    <a:pt x="4358" y="7844"/>
                  </a:cubicBezTo>
                  <a:lnTo>
                    <a:pt x="4596" y="7052"/>
                  </a:lnTo>
                  <a:cubicBezTo>
                    <a:pt x="4918" y="6950"/>
                    <a:pt x="5255" y="6899"/>
                    <a:pt x="5592" y="6899"/>
                  </a:cubicBezTo>
                  <a:cubicBezTo>
                    <a:pt x="6040" y="6899"/>
                    <a:pt x="6486" y="6990"/>
                    <a:pt x="6893" y="7171"/>
                  </a:cubicBezTo>
                  <a:cubicBezTo>
                    <a:pt x="7012" y="7210"/>
                    <a:pt x="7091" y="7210"/>
                    <a:pt x="7210" y="7250"/>
                  </a:cubicBezTo>
                  <a:cubicBezTo>
                    <a:pt x="7274" y="7258"/>
                    <a:pt x="7326" y="7263"/>
                    <a:pt x="7369" y="7263"/>
                  </a:cubicBezTo>
                  <a:cubicBezTo>
                    <a:pt x="7541" y="7263"/>
                    <a:pt x="7567" y="7187"/>
                    <a:pt x="7567" y="6933"/>
                  </a:cubicBezTo>
                  <a:cubicBezTo>
                    <a:pt x="7606" y="6894"/>
                    <a:pt x="7606" y="6814"/>
                    <a:pt x="7646" y="6775"/>
                  </a:cubicBezTo>
                  <a:lnTo>
                    <a:pt x="7686" y="6616"/>
                  </a:lnTo>
                  <a:cubicBezTo>
                    <a:pt x="8319" y="5269"/>
                    <a:pt x="8953" y="3923"/>
                    <a:pt x="9587" y="2576"/>
                  </a:cubicBezTo>
                  <a:cubicBezTo>
                    <a:pt x="9627" y="2457"/>
                    <a:pt x="9627" y="2378"/>
                    <a:pt x="9666" y="2299"/>
                  </a:cubicBezTo>
                  <a:cubicBezTo>
                    <a:pt x="9745" y="2140"/>
                    <a:pt x="9666" y="1902"/>
                    <a:pt x="9468" y="1863"/>
                  </a:cubicBezTo>
                  <a:cubicBezTo>
                    <a:pt x="9191" y="1744"/>
                    <a:pt x="8953" y="1625"/>
                    <a:pt x="8715" y="1467"/>
                  </a:cubicBezTo>
                  <a:cubicBezTo>
                    <a:pt x="8517" y="1387"/>
                    <a:pt x="8438" y="1150"/>
                    <a:pt x="8517" y="952"/>
                  </a:cubicBezTo>
                  <a:cubicBezTo>
                    <a:pt x="8591" y="729"/>
                    <a:pt x="8666" y="473"/>
                    <a:pt x="8934" y="473"/>
                  </a:cubicBezTo>
                  <a:close/>
                  <a:moveTo>
                    <a:pt x="4120" y="7171"/>
                  </a:moveTo>
                  <a:lnTo>
                    <a:pt x="4120" y="7171"/>
                  </a:lnTo>
                  <a:cubicBezTo>
                    <a:pt x="4002" y="7527"/>
                    <a:pt x="3922" y="7805"/>
                    <a:pt x="3843" y="8082"/>
                  </a:cubicBezTo>
                  <a:cubicBezTo>
                    <a:pt x="3566" y="8676"/>
                    <a:pt x="3883" y="9350"/>
                    <a:pt x="4477" y="9548"/>
                  </a:cubicBezTo>
                  <a:cubicBezTo>
                    <a:pt x="4715" y="9666"/>
                    <a:pt x="4992" y="9785"/>
                    <a:pt x="5269" y="9904"/>
                  </a:cubicBezTo>
                  <a:cubicBezTo>
                    <a:pt x="5665" y="10023"/>
                    <a:pt x="5824" y="10419"/>
                    <a:pt x="5665" y="10776"/>
                  </a:cubicBezTo>
                  <a:cubicBezTo>
                    <a:pt x="5546" y="11132"/>
                    <a:pt x="5428" y="11489"/>
                    <a:pt x="5348" y="11845"/>
                  </a:cubicBezTo>
                  <a:cubicBezTo>
                    <a:pt x="5190" y="12875"/>
                    <a:pt x="5665" y="13588"/>
                    <a:pt x="6616" y="13747"/>
                  </a:cubicBezTo>
                  <a:cubicBezTo>
                    <a:pt x="6706" y="13767"/>
                    <a:pt x="6796" y="13777"/>
                    <a:pt x="6885" y="13777"/>
                  </a:cubicBezTo>
                  <a:cubicBezTo>
                    <a:pt x="7304" y="13777"/>
                    <a:pt x="7695" y="13558"/>
                    <a:pt x="7923" y="13232"/>
                  </a:cubicBezTo>
                  <a:cubicBezTo>
                    <a:pt x="8240" y="12835"/>
                    <a:pt x="8438" y="12400"/>
                    <a:pt x="8676" y="12004"/>
                  </a:cubicBezTo>
                  <a:cubicBezTo>
                    <a:pt x="8874" y="11687"/>
                    <a:pt x="9072" y="11370"/>
                    <a:pt x="9349" y="11092"/>
                  </a:cubicBezTo>
                  <a:cubicBezTo>
                    <a:pt x="9901" y="10562"/>
                    <a:pt x="10385" y="10327"/>
                    <a:pt x="10868" y="10327"/>
                  </a:cubicBezTo>
                  <a:cubicBezTo>
                    <a:pt x="11285" y="10327"/>
                    <a:pt x="11702" y="10503"/>
                    <a:pt x="12162" y="10815"/>
                  </a:cubicBezTo>
                  <a:cubicBezTo>
                    <a:pt x="12558" y="11053"/>
                    <a:pt x="12835" y="11489"/>
                    <a:pt x="12875" y="12004"/>
                  </a:cubicBezTo>
                  <a:cubicBezTo>
                    <a:pt x="12994" y="12558"/>
                    <a:pt x="12994" y="13152"/>
                    <a:pt x="12875" y="13707"/>
                  </a:cubicBezTo>
                  <a:cubicBezTo>
                    <a:pt x="12597" y="14697"/>
                    <a:pt x="11964" y="15569"/>
                    <a:pt x="11132" y="16163"/>
                  </a:cubicBezTo>
                  <a:cubicBezTo>
                    <a:pt x="10031" y="16953"/>
                    <a:pt x="8727" y="17352"/>
                    <a:pt x="7413" y="17352"/>
                  </a:cubicBezTo>
                  <a:cubicBezTo>
                    <a:pt x="6553" y="17352"/>
                    <a:pt x="5688" y="17181"/>
                    <a:pt x="4873" y="16836"/>
                  </a:cubicBezTo>
                  <a:cubicBezTo>
                    <a:pt x="4002" y="16519"/>
                    <a:pt x="3209" y="16044"/>
                    <a:pt x="2536" y="15410"/>
                  </a:cubicBezTo>
                  <a:cubicBezTo>
                    <a:pt x="1268" y="14301"/>
                    <a:pt x="674" y="12598"/>
                    <a:pt x="951" y="10974"/>
                  </a:cubicBezTo>
                  <a:cubicBezTo>
                    <a:pt x="1150" y="9983"/>
                    <a:pt x="1664" y="9112"/>
                    <a:pt x="2378" y="8438"/>
                  </a:cubicBezTo>
                  <a:cubicBezTo>
                    <a:pt x="2892" y="7923"/>
                    <a:pt x="3487" y="7488"/>
                    <a:pt x="4120" y="7171"/>
                  </a:cubicBezTo>
                  <a:close/>
                  <a:moveTo>
                    <a:pt x="9072" y="1"/>
                  </a:moveTo>
                  <a:cubicBezTo>
                    <a:pt x="8557" y="41"/>
                    <a:pt x="8161" y="397"/>
                    <a:pt x="8121" y="912"/>
                  </a:cubicBezTo>
                  <a:cubicBezTo>
                    <a:pt x="8002" y="1308"/>
                    <a:pt x="8201" y="1704"/>
                    <a:pt x="8597" y="1902"/>
                  </a:cubicBezTo>
                  <a:cubicBezTo>
                    <a:pt x="8795" y="1982"/>
                    <a:pt x="9032" y="2100"/>
                    <a:pt x="9270" y="2180"/>
                  </a:cubicBezTo>
                  <a:lnTo>
                    <a:pt x="7171" y="6735"/>
                  </a:lnTo>
                  <a:lnTo>
                    <a:pt x="6695" y="6616"/>
                  </a:lnTo>
                  <a:cubicBezTo>
                    <a:pt x="6350" y="6516"/>
                    <a:pt x="5989" y="6467"/>
                    <a:pt x="5628" y="6467"/>
                  </a:cubicBezTo>
                  <a:cubicBezTo>
                    <a:pt x="4994" y="6467"/>
                    <a:pt x="4359" y="6616"/>
                    <a:pt x="3804" y="6894"/>
                  </a:cubicBezTo>
                  <a:cubicBezTo>
                    <a:pt x="3011" y="7250"/>
                    <a:pt x="2298" y="7805"/>
                    <a:pt x="1783" y="8478"/>
                  </a:cubicBezTo>
                  <a:cubicBezTo>
                    <a:pt x="199" y="10261"/>
                    <a:pt x="1" y="12281"/>
                    <a:pt x="1150" y="14420"/>
                  </a:cubicBezTo>
                  <a:cubicBezTo>
                    <a:pt x="1704" y="15371"/>
                    <a:pt x="2536" y="16163"/>
                    <a:pt x="3526" y="16717"/>
                  </a:cubicBezTo>
                  <a:cubicBezTo>
                    <a:pt x="4714" y="17442"/>
                    <a:pt x="6071" y="17827"/>
                    <a:pt x="7442" y="17827"/>
                  </a:cubicBezTo>
                  <a:cubicBezTo>
                    <a:pt x="7946" y="17827"/>
                    <a:pt x="8453" y="17775"/>
                    <a:pt x="8953" y="17668"/>
                  </a:cubicBezTo>
                  <a:cubicBezTo>
                    <a:pt x="10617" y="17391"/>
                    <a:pt x="12043" y="16401"/>
                    <a:pt x="12835" y="14935"/>
                  </a:cubicBezTo>
                  <a:cubicBezTo>
                    <a:pt x="13310" y="14222"/>
                    <a:pt x="13548" y="13311"/>
                    <a:pt x="13429" y="12439"/>
                  </a:cubicBezTo>
                  <a:cubicBezTo>
                    <a:pt x="13350" y="11687"/>
                    <a:pt x="13073" y="10974"/>
                    <a:pt x="12716" y="10340"/>
                  </a:cubicBezTo>
                  <a:cubicBezTo>
                    <a:pt x="12281" y="9627"/>
                    <a:pt x="11686" y="9072"/>
                    <a:pt x="11013" y="8676"/>
                  </a:cubicBezTo>
                  <a:lnTo>
                    <a:pt x="10221" y="8201"/>
                  </a:lnTo>
                  <a:cubicBezTo>
                    <a:pt x="10815" y="6497"/>
                    <a:pt x="11369" y="4834"/>
                    <a:pt x="11964" y="3170"/>
                  </a:cubicBezTo>
                  <a:cubicBezTo>
                    <a:pt x="12320" y="3289"/>
                    <a:pt x="12597" y="3408"/>
                    <a:pt x="12914" y="3487"/>
                  </a:cubicBezTo>
                  <a:cubicBezTo>
                    <a:pt x="12991" y="3520"/>
                    <a:pt x="13067" y="3534"/>
                    <a:pt x="13141" y="3534"/>
                  </a:cubicBezTo>
                  <a:cubicBezTo>
                    <a:pt x="13335" y="3534"/>
                    <a:pt x="13513" y="3432"/>
                    <a:pt x="13627" y="3289"/>
                  </a:cubicBezTo>
                  <a:cubicBezTo>
                    <a:pt x="13944" y="2695"/>
                    <a:pt x="13944" y="2378"/>
                    <a:pt x="13469" y="1902"/>
                  </a:cubicBezTo>
                  <a:cubicBezTo>
                    <a:pt x="13310" y="1744"/>
                    <a:pt x="13152" y="1625"/>
                    <a:pt x="12994" y="1546"/>
                  </a:cubicBezTo>
                  <a:cubicBezTo>
                    <a:pt x="12241" y="1150"/>
                    <a:pt x="11449" y="714"/>
                    <a:pt x="10696" y="358"/>
                  </a:cubicBezTo>
                  <a:cubicBezTo>
                    <a:pt x="10181" y="120"/>
                    <a:pt x="9627" y="1"/>
                    <a:pt x="9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6281792" y="3637357"/>
              <a:ext cx="438971" cy="352599"/>
            </a:xfrm>
            <a:custGeom>
              <a:avLst/>
              <a:gdLst/>
              <a:ahLst/>
              <a:cxnLst/>
              <a:rect l="l" t="t" r="r" b="b"/>
              <a:pathLst>
                <a:path w="2338" h="1878" extrusionOk="0">
                  <a:moveTo>
                    <a:pt x="1190" y="319"/>
                  </a:moveTo>
                  <a:cubicBezTo>
                    <a:pt x="1220" y="319"/>
                    <a:pt x="1246" y="324"/>
                    <a:pt x="1268" y="335"/>
                  </a:cubicBezTo>
                  <a:cubicBezTo>
                    <a:pt x="1584" y="493"/>
                    <a:pt x="1743" y="810"/>
                    <a:pt x="1664" y="1167"/>
                  </a:cubicBezTo>
                  <a:cubicBezTo>
                    <a:pt x="1527" y="1331"/>
                    <a:pt x="1315" y="1419"/>
                    <a:pt x="1105" y="1419"/>
                  </a:cubicBezTo>
                  <a:cubicBezTo>
                    <a:pt x="1011" y="1419"/>
                    <a:pt x="918" y="1402"/>
                    <a:pt x="832" y="1365"/>
                  </a:cubicBezTo>
                  <a:cubicBezTo>
                    <a:pt x="555" y="1246"/>
                    <a:pt x="475" y="929"/>
                    <a:pt x="594" y="691"/>
                  </a:cubicBezTo>
                  <a:cubicBezTo>
                    <a:pt x="663" y="520"/>
                    <a:pt x="998" y="319"/>
                    <a:pt x="1190" y="319"/>
                  </a:cubicBezTo>
                  <a:close/>
                  <a:moveTo>
                    <a:pt x="1256" y="1"/>
                  </a:moveTo>
                  <a:cubicBezTo>
                    <a:pt x="846" y="1"/>
                    <a:pt x="441" y="195"/>
                    <a:pt x="238" y="533"/>
                  </a:cubicBezTo>
                  <a:cubicBezTo>
                    <a:pt x="0" y="1008"/>
                    <a:pt x="198" y="1563"/>
                    <a:pt x="673" y="1800"/>
                  </a:cubicBezTo>
                  <a:cubicBezTo>
                    <a:pt x="809" y="1853"/>
                    <a:pt x="951" y="1877"/>
                    <a:pt x="1091" y="1877"/>
                  </a:cubicBezTo>
                  <a:cubicBezTo>
                    <a:pt x="1483" y="1877"/>
                    <a:pt x="1866" y="1685"/>
                    <a:pt x="2099" y="1365"/>
                  </a:cubicBezTo>
                  <a:cubicBezTo>
                    <a:pt x="2337" y="889"/>
                    <a:pt x="2060" y="335"/>
                    <a:pt x="1466" y="18"/>
                  </a:cubicBezTo>
                  <a:cubicBezTo>
                    <a:pt x="1396" y="6"/>
                    <a:pt x="1326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5619761" y="3611822"/>
              <a:ext cx="312612" cy="278437"/>
            </a:xfrm>
            <a:custGeom>
              <a:avLst/>
              <a:gdLst/>
              <a:ahLst/>
              <a:cxnLst/>
              <a:rect l="l" t="t" r="r" b="b"/>
              <a:pathLst>
                <a:path w="1665" h="1483" extrusionOk="0">
                  <a:moveTo>
                    <a:pt x="792" y="327"/>
                  </a:moveTo>
                  <a:cubicBezTo>
                    <a:pt x="829" y="327"/>
                    <a:pt x="868" y="335"/>
                    <a:pt x="912" y="352"/>
                  </a:cubicBezTo>
                  <a:cubicBezTo>
                    <a:pt x="1110" y="431"/>
                    <a:pt x="1228" y="748"/>
                    <a:pt x="1110" y="867"/>
                  </a:cubicBezTo>
                  <a:cubicBezTo>
                    <a:pt x="1013" y="932"/>
                    <a:pt x="889" y="996"/>
                    <a:pt x="782" y="996"/>
                  </a:cubicBezTo>
                  <a:cubicBezTo>
                    <a:pt x="758" y="996"/>
                    <a:pt x="735" y="993"/>
                    <a:pt x="714" y="986"/>
                  </a:cubicBezTo>
                  <a:cubicBezTo>
                    <a:pt x="515" y="946"/>
                    <a:pt x="436" y="748"/>
                    <a:pt x="515" y="550"/>
                  </a:cubicBezTo>
                  <a:cubicBezTo>
                    <a:pt x="577" y="426"/>
                    <a:pt x="663" y="327"/>
                    <a:pt x="792" y="327"/>
                  </a:cubicBezTo>
                  <a:close/>
                  <a:moveTo>
                    <a:pt x="901" y="1"/>
                  </a:moveTo>
                  <a:cubicBezTo>
                    <a:pt x="568" y="1"/>
                    <a:pt x="287" y="191"/>
                    <a:pt x="159" y="510"/>
                  </a:cubicBezTo>
                  <a:cubicBezTo>
                    <a:pt x="1" y="867"/>
                    <a:pt x="199" y="1303"/>
                    <a:pt x="595" y="1422"/>
                  </a:cubicBezTo>
                  <a:cubicBezTo>
                    <a:pt x="688" y="1463"/>
                    <a:pt x="785" y="1483"/>
                    <a:pt x="880" y="1483"/>
                  </a:cubicBezTo>
                  <a:cubicBezTo>
                    <a:pt x="1146" y="1483"/>
                    <a:pt x="1399" y="1328"/>
                    <a:pt x="1545" y="1065"/>
                  </a:cubicBezTo>
                  <a:cubicBezTo>
                    <a:pt x="1664" y="669"/>
                    <a:pt x="1506" y="233"/>
                    <a:pt x="1149" y="35"/>
                  </a:cubicBezTo>
                  <a:cubicBezTo>
                    <a:pt x="1064" y="12"/>
                    <a:pt x="98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5909846" y="2718490"/>
              <a:ext cx="312612" cy="280690"/>
            </a:xfrm>
            <a:custGeom>
              <a:avLst/>
              <a:gdLst/>
              <a:ahLst/>
              <a:cxnLst/>
              <a:rect l="l" t="t" r="r" b="b"/>
              <a:pathLst>
                <a:path w="1665" h="1495" extrusionOk="0">
                  <a:moveTo>
                    <a:pt x="923" y="349"/>
                  </a:moveTo>
                  <a:cubicBezTo>
                    <a:pt x="936" y="349"/>
                    <a:pt x="946" y="351"/>
                    <a:pt x="951" y="356"/>
                  </a:cubicBezTo>
                  <a:cubicBezTo>
                    <a:pt x="1110" y="515"/>
                    <a:pt x="1228" y="673"/>
                    <a:pt x="1268" y="871"/>
                  </a:cubicBezTo>
                  <a:lnTo>
                    <a:pt x="1228" y="990"/>
                  </a:lnTo>
                  <a:cubicBezTo>
                    <a:pt x="1070" y="1030"/>
                    <a:pt x="872" y="1030"/>
                    <a:pt x="713" y="1030"/>
                  </a:cubicBezTo>
                  <a:cubicBezTo>
                    <a:pt x="555" y="1030"/>
                    <a:pt x="397" y="634"/>
                    <a:pt x="515" y="555"/>
                  </a:cubicBezTo>
                  <a:cubicBezTo>
                    <a:pt x="618" y="452"/>
                    <a:pt x="840" y="349"/>
                    <a:pt x="923" y="349"/>
                  </a:cubicBezTo>
                  <a:close/>
                  <a:moveTo>
                    <a:pt x="962" y="1"/>
                  </a:moveTo>
                  <a:cubicBezTo>
                    <a:pt x="649" y="1"/>
                    <a:pt x="344" y="158"/>
                    <a:pt x="159" y="436"/>
                  </a:cubicBezTo>
                  <a:cubicBezTo>
                    <a:pt x="0" y="792"/>
                    <a:pt x="198" y="1228"/>
                    <a:pt x="555" y="1426"/>
                  </a:cubicBezTo>
                  <a:cubicBezTo>
                    <a:pt x="671" y="1472"/>
                    <a:pt x="790" y="1495"/>
                    <a:pt x="906" y="1495"/>
                  </a:cubicBezTo>
                  <a:cubicBezTo>
                    <a:pt x="1189" y="1495"/>
                    <a:pt x="1456" y="1362"/>
                    <a:pt x="1624" y="1109"/>
                  </a:cubicBezTo>
                  <a:lnTo>
                    <a:pt x="1624" y="1030"/>
                  </a:lnTo>
                  <a:cubicBezTo>
                    <a:pt x="1664" y="673"/>
                    <a:pt x="1506" y="277"/>
                    <a:pt x="1228" y="40"/>
                  </a:cubicBezTo>
                  <a:cubicBezTo>
                    <a:pt x="1141" y="13"/>
                    <a:pt x="1051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545409" y="3047247"/>
              <a:ext cx="431461" cy="355603"/>
            </a:xfrm>
            <a:custGeom>
              <a:avLst/>
              <a:gdLst/>
              <a:ahLst/>
              <a:cxnLst/>
              <a:rect l="l" t="t" r="r" b="b"/>
              <a:pathLst>
                <a:path w="2298" h="1894" extrusionOk="0">
                  <a:moveTo>
                    <a:pt x="1093" y="356"/>
                  </a:moveTo>
                  <a:cubicBezTo>
                    <a:pt x="1216" y="356"/>
                    <a:pt x="1334" y="398"/>
                    <a:pt x="1426" y="467"/>
                  </a:cubicBezTo>
                  <a:cubicBezTo>
                    <a:pt x="1704" y="665"/>
                    <a:pt x="1823" y="1022"/>
                    <a:pt x="1704" y="1339"/>
                  </a:cubicBezTo>
                  <a:cubicBezTo>
                    <a:pt x="1661" y="1402"/>
                    <a:pt x="1517" y="1443"/>
                    <a:pt x="1343" y="1443"/>
                  </a:cubicBezTo>
                  <a:cubicBezTo>
                    <a:pt x="1192" y="1443"/>
                    <a:pt x="1019" y="1412"/>
                    <a:pt x="872" y="1339"/>
                  </a:cubicBezTo>
                  <a:cubicBezTo>
                    <a:pt x="634" y="1260"/>
                    <a:pt x="515" y="1061"/>
                    <a:pt x="515" y="824"/>
                  </a:cubicBezTo>
                  <a:cubicBezTo>
                    <a:pt x="515" y="586"/>
                    <a:pt x="674" y="507"/>
                    <a:pt x="832" y="428"/>
                  </a:cubicBezTo>
                  <a:cubicBezTo>
                    <a:pt x="915" y="378"/>
                    <a:pt x="1005" y="356"/>
                    <a:pt x="1093" y="356"/>
                  </a:cubicBezTo>
                  <a:close/>
                  <a:moveTo>
                    <a:pt x="1063" y="1"/>
                  </a:moveTo>
                  <a:cubicBezTo>
                    <a:pt x="824" y="1"/>
                    <a:pt x="587" y="81"/>
                    <a:pt x="397" y="230"/>
                  </a:cubicBezTo>
                  <a:cubicBezTo>
                    <a:pt x="80" y="507"/>
                    <a:pt x="0" y="943"/>
                    <a:pt x="198" y="1299"/>
                  </a:cubicBezTo>
                  <a:cubicBezTo>
                    <a:pt x="357" y="1497"/>
                    <a:pt x="515" y="1695"/>
                    <a:pt x="713" y="1854"/>
                  </a:cubicBezTo>
                  <a:cubicBezTo>
                    <a:pt x="991" y="1893"/>
                    <a:pt x="1268" y="1893"/>
                    <a:pt x="1585" y="1893"/>
                  </a:cubicBezTo>
                  <a:cubicBezTo>
                    <a:pt x="1941" y="1893"/>
                    <a:pt x="2219" y="1616"/>
                    <a:pt x="2219" y="1260"/>
                  </a:cubicBezTo>
                  <a:cubicBezTo>
                    <a:pt x="2298" y="824"/>
                    <a:pt x="2060" y="388"/>
                    <a:pt x="1664" y="190"/>
                  </a:cubicBezTo>
                  <a:cubicBezTo>
                    <a:pt x="1480" y="61"/>
                    <a:pt x="1270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4995094" y="3789437"/>
              <a:ext cx="156212" cy="386958"/>
            </a:xfrm>
            <a:custGeom>
              <a:avLst/>
              <a:gdLst/>
              <a:ahLst/>
              <a:cxnLst/>
              <a:rect l="l" t="t" r="r" b="b"/>
              <a:pathLst>
                <a:path w="832" h="2061" extrusionOk="0">
                  <a:moveTo>
                    <a:pt x="238" y="0"/>
                  </a:moveTo>
                  <a:cubicBezTo>
                    <a:pt x="159" y="79"/>
                    <a:pt x="79" y="159"/>
                    <a:pt x="40" y="238"/>
                  </a:cubicBezTo>
                  <a:cubicBezTo>
                    <a:pt x="0" y="277"/>
                    <a:pt x="0" y="357"/>
                    <a:pt x="0" y="396"/>
                  </a:cubicBezTo>
                  <a:cubicBezTo>
                    <a:pt x="79" y="792"/>
                    <a:pt x="159" y="1189"/>
                    <a:pt x="277" y="1585"/>
                  </a:cubicBezTo>
                  <a:cubicBezTo>
                    <a:pt x="357" y="1822"/>
                    <a:pt x="555" y="2020"/>
                    <a:pt x="832" y="2060"/>
                  </a:cubicBezTo>
                  <a:cubicBezTo>
                    <a:pt x="753" y="1862"/>
                    <a:pt x="713" y="1704"/>
                    <a:pt x="673" y="1545"/>
                  </a:cubicBezTo>
                  <a:cubicBezTo>
                    <a:pt x="594" y="1109"/>
                    <a:pt x="515" y="674"/>
                    <a:pt x="396" y="238"/>
                  </a:cubicBezTo>
                  <a:cubicBezTo>
                    <a:pt x="357" y="159"/>
                    <a:pt x="317" y="79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4816537" y="4031640"/>
              <a:ext cx="215918" cy="293457"/>
            </a:xfrm>
            <a:custGeom>
              <a:avLst/>
              <a:gdLst/>
              <a:ahLst/>
              <a:cxnLst/>
              <a:rect l="l" t="t" r="r" b="b"/>
              <a:pathLst>
                <a:path w="1150" h="1563" extrusionOk="0">
                  <a:moveTo>
                    <a:pt x="149" y="1"/>
                  </a:moveTo>
                  <a:cubicBezTo>
                    <a:pt x="126" y="1"/>
                    <a:pt x="103" y="6"/>
                    <a:pt x="80" y="17"/>
                  </a:cubicBezTo>
                  <a:cubicBezTo>
                    <a:pt x="40" y="57"/>
                    <a:pt x="0" y="97"/>
                    <a:pt x="0" y="176"/>
                  </a:cubicBezTo>
                  <a:cubicBezTo>
                    <a:pt x="0" y="651"/>
                    <a:pt x="238" y="1127"/>
                    <a:pt x="634" y="1364"/>
                  </a:cubicBezTo>
                  <a:cubicBezTo>
                    <a:pt x="793" y="1443"/>
                    <a:pt x="991" y="1523"/>
                    <a:pt x="1149" y="1562"/>
                  </a:cubicBezTo>
                  <a:cubicBezTo>
                    <a:pt x="832" y="1008"/>
                    <a:pt x="595" y="532"/>
                    <a:pt x="317" y="57"/>
                  </a:cubicBezTo>
                  <a:cubicBezTo>
                    <a:pt x="261" y="29"/>
                    <a:pt x="205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4727352" y="3521701"/>
              <a:ext cx="119037" cy="438965"/>
            </a:xfrm>
            <a:custGeom>
              <a:avLst/>
              <a:gdLst/>
              <a:ahLst/>
              <a:cxnLst/>
              <a:rect l="l" t="t" r="r" b="b"/>
              <a:pathLst>
                <a:path w="634" h="2338" extrusionOk="0">
                  <a:moveTo>
                    <a:pt x="396" y="0"/>
                  </a:moveTo>
                  <a:cubicBezTo>
                    <a:pt x="317" y="0"/>
                    <a:pt x="158" y="159"/>
                    <a:pt x="158" y="238"/>
                  </a:cubicBezTo>
                  <a:cubicBezTo>
                    <a:pt x="0" y="792"/>
                    <a:pt x="0" y="1387"/>
                    <a:pt x="238" y="1902"/>
                  </a:cubicBezTo>
                  <a:cubicBezTo>
                    <a:pt x="317" y="2060"/>
                    <a:pt x="396" y="2218"/>
                    <a:pt x="515" y="2337"/>
                  </a:cubicBezTo>
                  <a:lnTo>
                    <a:pt x="634" y="2298"/>
                  </a:lnTo>
                  <a:cubicBezTo>
                    <a:pt x="594" y="2060"/>
                    <a:pt x="594" y="1822"/>
                    <a:pt x="555" y="1585"/>
                  </a:cubicBezTo>
                  <a:cubicBezTo>
                    <a:pt x="555" y="1149"/>
                    <a:pt x="515" y="753"/>
                    <a:pt x="515" y="317"/>
                  </a:cubicBezTo>
                  <a:cubicBezTo>
                    <a:pt x="515" y="198"/>
                    <a:pt x="594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32"/>
          <p:cNvGrpSpPr/>
          <p:nvPr/>
        </p:nvGrpSpPr>
        <p:grpSpPr>
          <a:xfrm rot="4320658">
            <a:off x="8308201" y="15431"/>
            <a:ext cx="244749" cy="251723"/>
            <a:chOff x="6109266" y="2958701"/>
            <a:chExt cx="158099" cy="163114"/>
          </a:xfrm>
        </p:grpSpPr>
        <p:sp>
          <p:nvSpPr>
            <p:cNvPr id="781" name="Google Shape;781;p32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32"/>
          <p:cNvGrpSpPr/>
          <p:nvPr/>
        </p:nvGrpSpPr>
        <p:grpSpPr>
          <a:xfrm>
            <a:off x="87255" y="4080528"/>
            <a:ext cx="268572" cy="248618"/>
            <a:chOff x="1412390" y="2258211"/>
            <a:chExt cx="620689" cy="574573"/>
          </a:xfrm>
        </p:grpSpPr>
        <p:sp>
          <p:nvSpPr>
            <p:cNvPr id="785" name="Google Shape;785;p32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32"/>
          <p:cNvSpPr/>
          <p:nvPr/>
        </p:nvSpPr>
        <p:spPr>
          <a:xfrm>
            <a:off x="268775" y="3868979"/>
            <a:ext cx="345593" cy="256340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2"/>
          <p:cNvSpPr/>
          <p:nvPr/>
        </p:nvSpPr>
        <p:spPr>
          <a:xfrm>
            <a:off x="982657" y="4797016"/>
            <a:ext cx="125516" cy="132435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2"/>
          <p:cNvSpPr/>
          <p:nvPr/>
        </p:nvSpPr>
        <p:spPr>
          <a:xfrm>
            <a:off x="905073" y="4946608"/>
            <a:ext cx="76054" cy="70163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2"/>
          <p:cNvSpPr/>
          <p:nvPr/>
        </p:nvSpPr>
        <p:spPr>
          <a:xfrm rot="-6435031">
            <a:off x="8685253" y="1065433"/>
            <a:ext cx="260437" cy="352922"/>
          </a:xfrm>
          <a:custGeom>
            <a:avLst/>
            <a:gdLst/>
            <a:ahLst/>
            <a:cxnLst/>
            <a:rect l="l" t="t" r="r" b="b"/>
            <a:pathLst>
              <a:path w="6412" h="8689" extrusionOk="0">
                <a:moveTo>
                  <a:pt x="1262" y="565"/>
                </a:moveTo>
                <a:cubicBezTo>
                  <a:pt x="2252" y="1001"/>
                  <a:pt x="3164" y="1556"/>
                  <a:pt x="3995" y="2190"/>
                </a:cubicBezTo>
                <a:lnTo>
                  <a:pt x="3045" y="2704"/>
                </a:lnTo>
                <a:cubicBezTo>
                  <a:pt x="2821" y="2816"/>
                  <a:pt x="2984" y="3104"/>
                  <a:pt x="3169" y="3104"/>
                </a:cubicBezTo>
                <a:cubicBezTo>
                  <a:pt x="3180" y="3104"/>
                  <a:pt x="3192" y="3103"/>
                  <a:pt x="3203" y="3101"/>
                </a:cubicBezTo>
                <a:cubicBezTo>
                  <a:pt x="3679" y="3932"/>
                  <a:pt x="4114" y="4764"/>
                  <a:pt x="4550" y="5636"/>
                </a:cubicBezTo>
                <a:cubicBezTo>
                  <a:pt x="4867" y="6111"/>
                  <a:pt x="5144" y="6587"/>
                  <a:pt x="5342" y="7101"/>
                </a:cubicBezTo>
                <a:cubicBezTo>
                  <a:pt x="5515" y="7552"/>
                  <a:pt x="5689" y="8214"/>
                  <a:pt x="5173" y="8214"/>
                </a:cubicBezTo>
                <a:cubicBezTo>
                  <a:pt x="5099" y="8214"/>
                  <a:pt x="5011" y="8201"/>
                  <a:pt x="4907" y="8171"/>
                </a:cubicBezTo>
                <a:cubicBezTo>
                  <a:pt x="4233" y="7973"/>
                  <a:pt x="3797" y="6547"/>
                  <a:pt x="3441" y="5913"/>
                </a:cubicBezTo>
                <a:cubicBezTo>
                  <a:pt x="2966" y="5002"/>
                  <a:pt x="2490" y="4091"/>
                  <a:pt x="2015" y="3180"/>
                </a:cubicBezTo>
                <a:cubicBezTo>
                  <a:pt x="1993" y="3114"/>
                  <a:pt x="1935" y="3085"/>
                  <a:pt x="1874" y="3085"/>
                </a:cubicBezTo>
                <a:cubicBezTo>
                  <a:pt x="1825" y="3085"/>
                  <a:pt x="1773" y="3105"/>
                  <a:pt x="1738" y="3140"/>
                </a:cubicBezTo>
                <a:lnTo>
                  <a:pt x="1658" y="3140"/>
                </a:lnTo>
                <a:lnTo>
                  <a:pt x="589" y="3695"/>
                </a:lnTo>
                <a:cubicBezTo>
                  <a:pt x="826" y="2665"/>
                  <a:pt x="1064" y="1595"/>
                  <a:pt x="1262" y="565"/>
                </a:cubicBezTo>
                <a:close/>
                <a:moveTo>
                  <a:pt x="1139" y="1"/>
                </a:moveTo>
                <a:cubicBezTo>
                  <a:pt x="1013" y="1"/>
                  <a:pt x="906" y="72"/>
                  <a:pt x="906" y="169"/>
                </a:cubicBezTo>
                <a:cubicBezTo>
                  <a:pt x="628" y="1477"/>
                  <a:pt x="311" y="2784"/>
                  <a:pt x="34" y="4051"/>
                </a:cubicBezTo>
                <a:cubicBezTo>
                  <a:pt x="1" y="4185"/>
                  <a:pt x="136" y="4347"/>
                  <a:pt x="275" y="4347"/>
                </a:cubicBezTo>
                <a:cubicBezTo>
                  <a:pt x="300" y="4347"/>
                  <a:pt x="326" y="4341"/>
                  <a:pt x="351" y="4329"/>
                </a:cubicBezTo>
                <a:lnTo>
                  <a:pt x="1738" y="3616"/>
                </a:lnTo>
                <a:cubicBezTo>
                  <a:pt x="2451" y="5042"/>
                  <a:pt x="3203" y="6428"/>
                  <a:pt x="3956" y="7775"/>
                </a:cubicBezTo>
                <a:cubicBezTo>
                  <a:pt x="4279" y="8362"/>
                  <a:pt x="4537" y="8689"/>
                  <a:pt x="5004" y="8689"/>
                </a:cubicBezTo>
                <a:cubicBezTo>
                  <a:pt x="5167" y="8689"/>
                  <a:pt x="5355" y="8649"/>
                  <a:pt x="5580" y="8567"/>
                </a:cubicBezTo>
                <a:cubicBezTo>
                  <a:pt x="6412" y="8290"/>
                  <a:pt x="6333" y="7933"/>
                  <a:pt x="5936" y="7220"/>
                </a:cubicBezTo>
                <a:lnTo>
                  <a:pt x="3639" y="2903"/>
                </a:lnTo>
                <a:lnTo>
                  <a:pt x="4550" y="2388"/>
                </a:lnTo>
                <a:cubicBezTo>
                  <a:pt x="4669" y="2348"/>
                  <a:pt x="4669" y="2150"/>
                  <a:pt x="4550" y="2071"/>
                </a:cubicBezTo>
                <a:cubicBezTo>
                  <a:pt x="3679" y="1160"/>
                  <a:pt x="2292" y="645"/>
                  <a:pt x="1223" y="11"/>
                </a:cubicBezTo>
                <a:cubicBezTo>
                  <a:pt x="1195" y="4"/>
                  <a:pt x="1166" y="1"/>
                  <a:pt x="11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2"/>
          <p:cNvSpPr/>
          <p:nvPr/>
        </p:nvSpPr>
        <p:spPr>
          <a:xfrm>
            <a:off x="8156001" y="175854"/>
            <a:ext cx="140862" cy="170272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2"/>
          <p:cNvSpPr/>
          <p:nvPr/>
        </p:nvSpPr>
        <p:spPr>
          <a:xfrm>
            <a:off x="8098549" y="319483"/>
            <a:ext cx="140862" cy="170272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"/>
          <p:cNvSpPr/>
          <p:nvPr/>
        </p:nvSpPr>
        <p:spPr>
          <a:xfrm rot="1790084">
            <a:off x="8738953" y="81612"/>
            <a:ext cx="331694" cy="280529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" name="Google Shape;795;p32"/>
          <p:cNvGrpSpPr/>
          <p:nvPr/>
        </p:nvGrpSpPr>
        <p:grpSpPr>
          <a:xfrm rot="9322877">
            <a:off x="532795" y="4326070"/>
            <a:ext cx="177560" cy="196388"/>
            <a:chOff x="5414907" y="2017485"/>
            <a:chExt cx="220338" cy="243702"/>
          </a:xfrm>
        </p:grpSpPr>
        <p:sp>
          <p:nvSpPr>
            <p:cNvPr id="796" name="Google Shape;796;p32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32"/>
          <p:cNvSpPr/>
          <p:nvPr/>
        </p:nvSpPr>
        <p:spPr>
          <a:xfrm>
            <a:off x="516601" y="4679108"/>
            <a:ext cx="312281" cy="302089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3"/>
          <p:cNvSpPr/>
          <p:nvPr/>
        </p:nvSpPr>
        <p:spPr>
          <a:xfrm rot="10603370">
            <a:off x="7954482" y="67838"/>
            <a:ext cx="417288" cy="266368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3"/>
          <p:cNvSpPr/>
          <p:nvPr/>
        </p:nvSpPr>
        <p:spPr>
          <a:xfrm rot="-8617878" flipH="1">
            <a:off x="8574420" y="304226"/>
            <a:ext cx="154139" cy="162636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3"/>
          <p:cNvSpPr/>
          <p:nvPr/>
        </p:nvSpPr>
        <p:spPr>
          <a:xfrm rot="-8617878" flipH="1">
            <a:off x="8851123" y="1006221"/>
            <a:ext cx="244842" cy="242419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33"/>
          <p:cNvGrpSpPr/>
          <p:nvPr/>
        </p:nvGrpSpPr>
        <p:grpSpPr>
          <a:xfrm rot="-3217784" flipH="1">
            <a:off x="8464266" y="568401"/>
            <a:ext cx="158098" cy="163113"/>
            <a:chOff x="6109266" y="2958701"/>
            <a:chExt cx="158099" cy="163114"/>
          </a:xfrm>
        </p:grpSpPr>
        <p:sp>
          <p:nvSpPr>
            <p:cNvPr id="805" name="Google Shape;805;p33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33"/>
          <p:cNvSpPr/>
          <p:nvPr/>
        </p:nvSpPr>
        <p:spPr>
          <a:xfrm rot="-3216764" flipH="1">
            <a:off x="8761083" y="120379"/>
            <a:ext cx="312293" cy="302100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3"/>
          <p:cNvSpPr/>
          <p:nvPr/>
        </p:nvSpPr>
        <p:spPr>
          <a:xfrm>
            <a:off x="1148084" y="4868966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33"/>
          <p:cNvGrpSpPr/>
          <p:nvPr/>
        </p:nvGrpSpPr>
        <p:grpSpPr>
          <a:xfrm>
            <a:off x="74603" y="4067844"/>
            <a:ext cx="252794" cy="279648"/>
            <a:chOff x="5414907" y="2017485"/>
            <a:chExt cx="220338" cy="243702"/>
          </a:xfrm>
        </p:grpSpPr>
        <p:sp>
          <p:nvSpPr>
            <p:cNvPr id="811" name="Google Shape;811;p33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33"/>
          <p:cNvSpPr/>
          <p:nvPr/>
        </p:nvSpPr>
        <p:spPr>
          <a:xfrm rot="899883">
            <a:off x="649926" y="4736559"/>
            <a:ext cx="250449" cy="338124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3"/>
          <p:cNvSpPr/>
          <p:nvPr/>
        </p:nvSpPr>
        <p:spPr>
          <a:xfrm>
            <a:off x="393888" y="4259706"/>
            <a:ext cx="303049" cy="25618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33"/>
          <p:cNvGrpSpPr/>
          <p:nvPr/>
        </p:nvGrpSpPr>
        <p:grpSpPr>
          <a:xfrm>
            <a:off x="8194450" y="178806"/>
            <a:ext cx="284524" cy="263384"/>
            <a:chOff x="1412390" y="2258211"/>
            <a:chExt cx="620689" cy="574573"/>
          </a:xfrm>
        </p:grpSpPr>
        <p:sp>
          <p:nvSpPr>
            <p:cNvPr id="817" name="Google Shape;817;p33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33"/>
          <p:cNvSpPr/>
          <p:nvPr/>
        </p:nvSpPr>
        <p:spPr>
          <a:xfrm rot="-10646460">
            <a:off x="7660188" y="125592"/>
            <a:ext cx="216057" cy="291692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3"/>
          <p:cNvSpPr/>
          <p:nvPr/>
        </p:nvSpPr>
        <p:spPr>
          <a:xfrm>
            <a:off x="8524498" y="56124"/>
            <a:ext cx="132980" cy="140311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3"/>
          <p:cNvSpPr/>
          <p:nvPr/>
        </p:nvSpPr>
        <p:spPr>
          <a:xfrm rot="2103638" flipH="1">
            <a:off x="8471487" y="885747"/>
            <a:ext cx="360000" cy="22980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3"/>
          <p:cNvSpPr/>
          <p:nvPr/>
        </p:nvSpPr>
        <p:spPr>
          <a:xfrm>
            <a:off x="66979" y="4696584"/>
            <a:ext cx="461540" cy="351582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3"/>
          <p:cNvSpPr/>
          <p:nvPr/>
        </p:nvSpPr>
        <p:spPr>
          <a:xfrm>
            <a:off x="479867" y="4924661"/>
            <a:ext cx="131083" cy="138309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3"/>
          <p:cNvSpPr/>
          <p:nvPr/>
        </p:nvSpPr>
        <p:spPr>
          <a:xfrm>
            <a:off x="560550" y="4795708"/>
            <a:ext cx="79428" cy="73275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3"/>
          <p:cNvSpPr/>
          <p:nvPr/>
        </p:nvSpPr>
        <p:spPr>
          <a:xfrm>
            <a:off x="939862" y="4662822"/>
            <a:ext cx="208218" cy="206158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3"/>
          <p:cNvSpPr/>
          <p:nvPr/>
        </p:nvSpPr>
        <p:spPr>
          <a:xfrm rot="10400195">
            <a:off x="294886" y="3904617"/>
            <a:ext cx="360935" cy="267696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3"/>
          <p:cNvSpPr/>
          <p:nvPr/>
        </p:nvSpPr>
        <p:spPr>
          <a:xfrm>
            <a:off x="8657485" y="656190"/>
            <a:ext cx="399871" cy="301041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3"/>
          <p:cNvSpPr/>
          <p:nvPr/>
        </p:nvSpPr>
        <p:spPr>
          <a:xfrm>
            <a:off x="66980" y="4420947"/>
            <a:ext cx="268053" cy="258834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4"/>
          <p:cNvSpPr txBox="1">
            <a:spLocks noGrp="1"/>
          </p:cNvSpPr>
          <p:nvPr>
            <p:ph type="title"/>
          </p:nvPr>
        </p:nvSpPr>
        <p:spPr>
          <a:xfrm>
            <a:off x="4587300" y="1900525"/>
            <a:ext cx="382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2" name="Google Shape;832;p34"/>
          <p:cNvSpPr txBox="1">
            <a:spLocks noGrp="1"/>
          </p:cNvSpPr>
          <p:nvPr>
            <p:ph type="subTitle" idx="1"/>
          </p:nvPr>
        </p:nvSpPr>
        <p:spPr>
          <a:xfrm>
            <a:off x="4587300" y="2742325"/>
            <a:ext cx="3821100" cy="7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34"/>
          <p:cNvSpPr txBox="1">
            <a:spLocks noGrp="1"/>
          </p:cNvSpPr>
          <p:nvPr>
            <p:ph type="title" idx="2" hasCustomPrompt="1"/>
          </p:nvPr>
        </p:nvSpPr>
        <p:spPr>
          <a:xfrm>
            <a:off x="735600" y="1768675"/>
            <a:ext cx="3851700" cy="18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2_1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5"/>
          <p:cNvSpPr txBox="1">
            <a:spLocks noGrp="1"/>
          </p:cNvSpPr>
          <p:nvPr>
            <p:ph type="title"/>
          </p:nvPr>
        </p:nvSpPr>
        <p:spPr>
          <a:xfrm>
            <a:off x="838500" y="1873650"/>
            <a:ext cx="3615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6" name="Google Shape;836;p35"/>
          <p:cNvSpPr txBox="1">
            <a:spLocks noGrp="1"/>
          </p:cNvSpPr>
          <p:nvPr>
            <p:ph type="subTitle" idx="1"/>
          </p:nvPr>
        </p:nvSpPr>
        <p:spPr>
          <a:xfrm>
            <a:off x="838500" y="2715450"/>
            <a:ext cx="3615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35"/>
          <p:cNvSpPr txBox="1">
            <a:spLocks noGrp="1"/>
          </p:cNvSpPr>
          <p:nvPr>
            <p:ph type="title" idx="2" hasCustomPrompt="1"/>
          </p:nvPr>
        </p:nvSpPr>
        <p:spPr>
          <a:xfrm>
            <a:off x="4453788" y="1743150"/>
            <a:ext cx="3851700" cy="18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2_1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6"/>
          <p:cNvSpPr txBox="1">
            <a:spLocks noGrp="1"/>
          </p:cNvSpPr>
          <p:nvPr>
            <p:ph type="title"/>
          </p:nvPr>
        </p:nvSpPr>
        <p:spPr>
          <a:xfrm>
            <a:off x="1631700" y="978563"/>
            <a:ext cx="5880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0" name="Google Shape;840;p36"/>
          <p:cNvSpPr txBox="1">
            <a:spLocks noGrp="1"/>
          </p:cNvSpPr>
          <p:nvPr>
            <p:ph type="subTitle" idx="1"/>
          </p:nvPr>
        </p:nvSpPr>
        <p:spPr>
          <a:xfrm>
            <a:off x="1631700" y="1820363"/>
            <a:ext cx="588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36"/>
          <p:cNvSpPr txBox="1">
            <a:spLocks noGrp="1"/>
          </p:cNvSpPr>
          <p:nvPr>
            <p:ph type="title" idx="2" hasCustomPrompt="1"/>
          </p:nvPr>
        </p:nvSpPr>
        <p:spPr>
          <a:xfrm>
            <a:off x="2646150" y="2266525"/>
            <a:ext cx="3851700" cy="18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1310300" y="3094095"/>
            <a:ext cx="3041700" cy="12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4792029" y="3094095"/>
            <a:ext cx="3041700" cy="12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310300" y="2689900"/>
            <a:ext cx="30417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4792025" y="2689900"/>
            <a:ext cx="30417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0370" y="4402866"/>
            <a:ext cx="492109" cy="374895"/>
          </a:xfrm>
          <a:custGeom>
            <a:avLst/>
            <a:gdLst/>
            <a:ahLst/>
            <a:cxnLst/>
            <a:rect l="l" t="t" r="r" b="b"/>
            <a:pathLst>
              <a:path w="13036" h="9931" extrusionOk="0">
                <a:moveTo>
                  <a:pt x="10507" y="1110"/>
                </a:moveTo>
                <a:lnTo>
                  <a:pt x="10507" y="1110"/>
                </a:lnTo>
                <a:cubicBezTo>
                  <a:pt x="8011" y="2457"/>
                  <a:pt x="5555" y="3883"/>
                  <a:pt x="3179" y="5388"/>
                </a:cubicBezTo>
                <a:lnTo>
                  <a:pt x="3139" y="5349"/>
                </a:lnTo>
                <a:cubicBezTo>
                  <a:pt x="2307" y="5071"/>
                  <a:pt x="1555" y="4715"/>
                  <a:pt x="802" y="4319"/>
                </a:cubicBezTo>
                <a:cubicBezTo>
                  <a:pt x="4050" y="3289"/>
                  <a:pt x="7259" y="2219"/>
                  <a:pt x="10507" y="1110"/>
                </a:cubicBezTo>
                <a:close/>
                <a:moveTo>
                  <a:pt x="10903" y="1387"/>
                </a:moveTo>
                <a:cubicBezTo>
                  <a:pt x="8843" y="2932"/>
                  <a:pt x="6783" y="4477"/>
                  <a:pt x="4684" y="6062"/>
                </a:cubicBezTo>
                <a:cubicBezTo>
                  <a:pt x="4565" y="5824"/>
                  <a:pt x="4407" y="5586"/>
                  <a:pt x="4328" y="5309"/>
                </a:cubicBezTo>
                <a:lnTo>
                  <a:pt x="4288" y="5309"/>
                </a:lnTo>
                <a:cubicBezTo>
                  <a:pt x="4288" y="5269"/>
                  <a:pt x="4288" y="5230"/>
                  <a:pt x="4248" y="5190"/>
                </a:cubicBezTo>
                <a:cubicBezTo>
                  <a:pt x="6427" y="3843"/>
                  <a:pt x="8645" y="2576"/>
                  <a:pt x="10903" y="1387"/>
                </a:cubicBezTo>
                <a:close/>
                <a:moveTo>
                  <a:pt x="12369" y="872"/>
                </a:moveTo>
                <a:lnTo>
                  <a:pt x="12369" y="872"/>
                </a:lnTo>
                <a:cubicBezTo>
                  <a:pt x="11656" y="2259"/>
                  <a:pt x="10784" y="3566"/>
                  <a:pt x="9952" y="4913"/>
                </a:cubicBezTo>
                <a:lnTo>
                  <a:pt x="7140" y="9468"/>
                </a:lnTo>
                <a:cubicBezTo>
                  <a:pt x="6387" y="8478"/>
                  <a:pt x="5555" y="7607"/>
                  <a:pt x="4644" y="6775"/>
                </a:cubicBezTo>
                <a:cubicBezTo>
                  <a:pt x="4605" y="6775"/>
                  <a:pt x="4605" y="6735"/>
                  <a:pt x="4565" y="6735"/>
                </a:cubicBezTo>
                <a:cubicBezTo>
                  <a:pt x="7140" y="4754"/>
                  <a:pt x="9754" y="2813"/>
                  <a:pt x="12369" y="872"/>
                </a:cubicBezTo>
                <a:close/>
                <a:moveTo>
                  <a:pt x="12448" y="1"/>
                </a:moveTo>
                <a:cubicBezTo>
                  <a:pt x="8566" y="1387"/>
                  <a:pt x="4605" y="2695"/>
                  <a:pt x="683" y="3923"/>
                </a:cubicBezTo>
                <a:cubicBezTo>
                  <a:pt x="564" y="3962"/>
                  <a:pt x="525" y="4081"/>
                  <a:pt x="564" y="4200"/>
                </a:cubicBezTo>
                <a:lnTo>
                  <a:pt x="366" y="4081"/>
                </a:lnTo>
                <a:cubicBezTo>
                  <a:pt x="336" y="4066"/>
                  <a:pt x="307" y="4059"/>
                  <a:pt x="280" y="4059"/>
                </a:cubicBezTo>
                <a:cubicBezTo>
                  <a:pt x="95" y="4059"/>
                  <a:pt x="1" y="4374"/>
                  <a:pt x="208" y="4477"/>
                </a:cubicBezTo>
                <a:cubicBezTo>
                  <a:pt x="1079" y="4953"/>
                  <a:pt x="1990" y="5388"/>
                  <a:pt x="2941" y="5745"/>
                </a:cubicBezTo>
                <a:cubicBezTo>
                  <a:pt x="2961" y="5765"/>
                  <a:pt x="2981" y="5774"/>
                  <a:pt x="3001" y="5774"/>
                </a:cubicBezTo>
                <a:cubicBezTo>
                  <a:pt x="3020" y="5774"/>
                  <a:pt x="3040" y="5765"/>
                  <a:pt x="3060" y="5745"/>
                </a:cubicBezTo>
                <a:cubicBezTo>
                  <a:pt x="3109" y="5794"/>
                  <a:pt x="3173" y="5828"/>
                  <a:pt x="3233" y="5828"/>
                </a:cubicBezTo>
                <a:cubicBezTo>
                  <a:pt x="3271" y="5828"/>
                  <a:pt x="3307" y="5815"/>
                  <a:pt x="3337" y="5784"/>
                </a:cubicBezTo>
                <a:lnTo>
                  <a:pt x="3931" y="5428"/>
                </a:lnTo>
                <a:cubicBezTo>
                  <a:pt x="4050" y="5745"/>
                  <a:pt x="4209" y="6022"/>
                  <a:pt x="4367" y="6299"/>
                </a:cubicBezTo>
                <a:lnTo>
                  <a:pt x="3971" y="6616"/>
                </a:lnTo>
                <a:cubicBezTo>
                  <a:pt x="3769" y="6751"/>
                  <a:pt x="3910" y="6999"/>
                  <a:pt x="4102" y="6999"/>
                </a:cubicBezTo>
                <a:cubicBezTo>
                  <a:pt x="4136" y="6999"/>
                  <a:pt x="4173" y="6991"/>
                  <a:pt x="4209" y="6973"/>
                </a:cubicBezTo>
                <a:cubicBezTo>
                  <a:pt x="4248" y="6933"/>
                  <a:pt x="4248" y="6933"/>
                  <a:pt x="4288" y="6894"/>
                </a:cubicBezTo>
                <a:cubicBezTo>
                  <a:pt x="4288" y="6973"/>
                  <a:pt x="4288" y="7012"/>
                  <a:pt x="4367" y="7092"/>
                </a:cubicBezTo>
                <a:cubicBezTo>
                  <a:pt x="5318" y="7923"/>
                  <a:pt x="6189" y="8835"/>
                  <a:pt x="6982" y="9864"/>
                </a:cubicBezTo>
                <a:cubicBezTo>
                  <a:pt x="7005" y="9911"/>
                  <a:pt x="7042" y="9930"/>
                  <a:pt x="7084" y="9930"/>
                </a:cubicBezTo>
                <a:cubicBezTo>
                  <a:pt x="7114" y="9930"/>
                  <a:pt x="7147" y="9920"/>
                  <a:pt x="7180" y="9904"/>
                </a:cubicBezTo>
                <a:cubicBezTo>
                  <a:pt x="7259" y="9904"/>
                  <a:pt x="7338" y="9864"/>
                  <a:pt x="7378" y="9825"/>
                </a:cubicBezTo>
                <a:lnTo>
                  <a:pt x="10349" y="5032"/>
                </a:lnTo>
                <a:cubicBezTo>
                  <a:pt x="11339" y="3566"/>
                  <a:pt x="12210" y="2061"/>
                  <a:pt x="12963" y="516"/>
                </a:cubicBezTo>
                <a:cubicBezTo>
                  <a:pt x="12963" y="437"/>
                  <a:pt x="12963" y="397"/>
                  <a:pt x="12963" y="357"/>
                </a:cubicBezTo>
                <a:cubicBezTo>
                  <a:pt x="13035" y="213"/>
                  <a:pt x="12943" y="35"/>
                  <a:pt x="12776" y="35"/>
                </a:cubicBezTo>
                <a:cubicBezTo>
                  <a:pt x="12759" y="35"/>
                  <a:pt x="12743" y="37"/>
                  <a:pt x="12725" y="41"/>
                </a:cubicBezTo>
                <a:lnTo>
                  <a:pt x="12646" y="41"/>
                </a:lnTo>
                <a:cubicBezTo>
                  <a:pt x="12606" y="1"/>
                  <a:pt x="12527" y="1"/>
                  <a:pt x="12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597862" y="4662610"/>
            <a:ext cx="255756" cy="246961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flipH="1">
            <a:off x="251858" y="4830961"/>
            <a:ext cx="378368" cy="24152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80206" y="4817683"/>
            <a:ext cx="197687" cy="218649"/>
            <a:chOff x="5414907" y="2017485"/>
            <a:chExt cx="220338" cy="243702"/>
          </a:xfrm>
        </p:grpSpPr>
        <p:sp>
          <p:nvSpPr>
            <p:cNvPr id="51" name="Google Shape;51;p5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/>
          <p:nvPr/>
        </p:nvSpPr>
        <p:spPr>
          <a:xfrm>
            <a:off x="8759739" y="78649"/>
            <a:ext cx="292831" cy="275869"/>
          </a:xfrm>
          <a:custGeom>
            <a:avLst/>
            <a:gdLst/>
            <a:ahLst/>
            <a:cxnLst/>
            <a:rect l="l" t="t" r="r" b="b"/>
            <a:pathLst>
              <a:path w="7924" h="7465" extrusionOk="0">
                <a:moveTo>
                  <a:pt x="2382" y="628"/>
                </a:moveTo>
                <a:cubicBezTo>
                  <a:pt x="2532" y="628"/>
                  <a:pt x="2620" y="776"/>
                  <a:pt x="2774" y="1007"/>
                </a:cubicBezTo>
                <a:lnTo>
                  <a:pt x="3843" y="2790"/>
                </a:lnTo>
                <a:cubicBezTo>
                  <a:pt x="3903" y="2849"/>
                  <a:pt x="3972" y="2879"/>
                  <a:pt x="4036" y="2879"/>
                </a:cubicBezTo>
                <a:cubicBezTo>
                  <a:pt x="4101" y="2879"/>
                  <a:pt x="4160" y="2849"/>
                  <a:pt x="4200" y="2790"/>
                </a:cubicBezTo>
                <a:cubicBezTo>
                  <a:pt x="4239" y="2790"/>
                  <a:pt x="4279" y="2750"/>
                  <a:pt x="4318" y="2750"/>
                </a:cubicBezTo>
                <a:lnTo>
                  <a:pt x="5705" y="1562"/>
                </a:lnTo>
                <a:cubicBezTo>
                  <a:pt x="5863" y="1364"/>
                  <a:pt x="6061" y="1205"/>
                  <a:pt x="6299" y="1047"/>
                </a:cubicBezTo>
                <a:cubicBezTo>
                  <a:pt x="6436" y="956"/>
                  <a:pt x="6515" y="911"/>
                  <a:pt x="6573" y="911"/>
                </a:cubicBezTo>
                <a:cubicBezTo>
                  <a:pt x="6666" y="911"/>
                  <a:pt x="6707" y="1025"/>
                  <a:pt x="6854" y="1245"/>
                </a:cubicBezTo>
                <a:cubicBezTo>
                  <a:pt x="6933" y="1364"/>
                  <a:pt x="7408" y="1918"/>
                  <a:pt x="7329" y="2037"/>
                </a:cubicBezTo>
                <a:cubicBezTo>
                  <a:pt x="7289" y="2156"/>
                  <a:pt x="6774" y="2354"/>
                  <a:pt x="6695" y="2394"/>
                </a:cubicBezTo>
                <a:lnTo>
                  <a:pt x="5150" y="3344"/>
                </a:lnTo>
                <a:cubicBezTo>
                  <a:pt x="5111" y="3384"/>
                  <a:pt x="5111" y="3384"/>
                  <a:pt x="5071" y="3424"/>
                </a:cubicBezTo>
                <a:cubicBezTo>
                  <a:pt x="4952" y="3463"/>
                  <a:pt x="4873" y="3503"/>
                  <a:pt x="4754" y="3582"/>
                </a:cubicBezTo>
                <a:cubicBezTo>
                  <a:pt x="4675" y="3622"/>
                  <a:pt x="4635" y="3741"/>
                  <a:pt x="4675" y="3820"/>
                </a:cubicBezTo>
                <a:cubicBezTo>
                  <a:pt x="4517" y="3899"/>
                  <a:pt x="4437" y="4097"/>
                  <a:pt x="4596" y="4216"/>
                </a:cubicBezTo>
                <a:lnTo>
                  <a:pt x="5824" y="5444"/>
                </a:lnTo>
                <a:cubicBezTo>
                  <a:pt x="5982" y="5642"/>
                  <a:pt x="6180" y="5800"/>
                  <a:pt x="6339" y="5998"/>
                </a:cubicBezTo>
                <a:cubicBezTo>
                  <a:pt x="6656" y="6315"/>
                  <a:pt x="6339" y="6355"/>
                  <a:pt x="6022" y="6553"/>
                </a:cubicBezTo>
                <a:cubicBezTo>
                  <a:pt x="5943" y="6593"/>
                  <a:pt x="5467" y="6989"/>
                  <a:pt x="5388" y="6989"/>
                </a:cubicBezTo>
                <a:cubicBezTo>
                  <a:pt x="5269" y="6949"/>
                  <a:pt x="5031" y="6474"/>
                  <a:pt x="4952" y="6434"/>
                </a:cubicBezTo>
                <a:cubicBezTo>
                  <a:pt x="4596" y="5959"/>
                  <a:pt x="4239" y="5523"/>
                  <a:pt x="3883" y="5048"/>
                </a:cubicBezTo>
                <a:cubicBezTo>
                  <a:pt x="3843" y="5008"/>
                  <a:pt x="3803" y="4969"/>
                  <a:pt x="3764" y="4969"/>
                </a:cubicBezTo>
                <a:cubicBezTo>
                  <a:pt x="3737" y="4863"/>
                  <a:pt x="3641" y="4792"/>
                  <a:pt x="3544" y="4792"/>
                </a:cubicBezTo>
                <a:cubicBezTo>
                  <a:pt x="3495" y="4792"/>
                  <a:pt x="3447" y="4810"/>
                  <a:pt x="3407" y="4850"/>
                </a:cubicBezTo>
                <a:cubicBezTo>
                  <a:pt x="3011" y="5167"/>
                  <a:pt x="2615" y="5483"/>
                  <a:pt x="2219" y="5800"/>
                </a:cubicBezTo>
                <a:cubicBezTo>
                  <a:pt x="1958" y="6029"/>
                  <a:pt x="1562" y="6553"/>
                  <a:pt x="1209" y="6553"/>
                </a:cubicBezTo>
                <a:cubicBezTo>
                  <a:pt x="1134" y="6553"/>
                  <a:pt x="1061" y="6530"/>
                  <a:pt x="991" y="6474"/>
                </a:cubicBezTo>
                <a:cubicBezTo>
                  <a:pt x="357" y="5998"/>
                  <a:pt x="991" y="5602"/>
                  <a:pt x="1427" y="5246"/>
                </a:cubicBezTo>
                <a:lnTo>
                  <a:pt x="2813" y="4137"/>
                </a:lnTo>
                <a:cubicBezTo>
                  <a:pt x="2853" y="4097"/>
                  <a:pt x="2892" y="4018"/>
                  <a:pt x="2892" y="3939"/>
                </a:cubicBezTo>
                <a:cubicBezTo>
                  <a:pt x="3051" y="3899"/>
                  <a:pt x="3090" y="3741"/>
                  <a:pt x="3011" y="3622"/>
                </a:cubicBezTo>
                <a:lnTo>
                  <a:pt x="1229" y="1324"/>
                </a:lnTo>
                <a:lnTo>
                  <a:pt x="2061" y="770"/>
                </a:lnTo>
                <a:cubicBezTo>
                  <a:pt x="2200" y="672"/>
                  <a:pt x="2300" y="628"/>
                  <a:pt x="2382" y="628"/>
                </a:cubicBezTo>
                <a:close/>
                <a:moveTo>
                  <a:pt x="2487" y="1"/>
                </a:moveTo>
                <a:cubicBezTo>
                  <a:pt x="2463" y="1"/>
                  <a:pt x="2440" y="5"/>
                  <a:pt x="2417" y="17"/>
                </a:cubicBezTo>
                <a:cubicBezTo>
                  <a:pt x="1902" y="255"/>
                  <a:pt x="1427" y="572"/>
                  <a:pt x="991" y="928"/>
                </a:cubicBezTo>
                <a:cubicBezTo>
                  <a:pt x="912" y="968"/>
                  <a:pt x="872" y="1047"/>
                  <a:pt x="912" y="1126"/>
                </a:cubicBezTo>
                <a:cubicBezTo>
                  <a:pt x="753" y="1166"/>
                  <a:pt x="674" y="1324"/>
                  <a:pt x="793" y="1483"/>
                </a:cubicBezTo>
                <a:lnTo>
                  <a:pt x="2536" y="3741"/>
                </a:lnTo>
                <a:cubicBezTo>
                  <a:pt x="1783" y="4295"/>
                  <a:pt x="1031" y="4889"/>
                  <a:pt x="357" y="5563"/>
                </a:cubicBezTo>
                <a:cubicBezTo>
                  <a:pt x="1" y="5919"/>
                  <a:pt x="318" y="6315"/>
                  <a:pt x="595" y="6672"/>
                </a:cubicBezTo>
                <a:cubicBezTo>
                  <a:pt x="792" y="6925"/>
                  <a:pt x="969" y="7159"/>
                  <a:pt x="1211" y="7159"/>
                </a:cubicBezTo>
                <a:cubicBezTo>
                  <a:pt x="1310" y="7159"/>
                  <a:pt x="1420" y="7120"/>
                  <a:pt x="1546" y="7028"/>
                </a:cubicBezTo>
                <a:cubicBezTo>
                  <a:pt x="1942" y="6751"/>
                  <a:pt x="2219" y="6395"/>
                  <a:pt x="2576" y="6117"/>
                </a:cubicBezTo>
                <a:cubicBezTo>
                  <a:pt x="2932" y="5840"/>
                  <a:pt x="3209" y="5642"/>
                  <a:pt x="3566" y="5365"/>
                </a:cubicBezTo>
                <a:lnTo>
                  <a:pt x="4477" y="6513"/>
                </a:lnTo>
                <a:cubicBezTo>
                  <a:pt x="4675" y="6791"/>
                  <a:pt x="4913" y="7266"/>
                  <a:pt x="5230" y="7424"/>
                </a:cubicBezTo>
                <a:cubicBezTo>
                  <a:pt x="5285" y="7452"/>
                  <a:pt x="5343" y="7464"/>
                  <a:pt x="5405" y="7464"/>
                </a:cubicBezTo>
                <a:cubicBezTo>
                  <a:pt x="5785" y="7464"/>
                  <a:pt x="6264" y="6995"/>
                  <a:pt x="6537" y="6791"/>
                </a:cubicBezTo>
                <a:cubicBezTo>
                  <a:pt x="6933" y="6553"/>
                  <a:pt x="7250" y="6315"/>
                  <a:pt x="6893" y="5880"/>
                </a:cubicBezTo>
                <a:cubicBezTo>
                  <a:pt x="6299" y="5206"/>
                  <a:pt x="5665" y="4572"/>
                  <a:pt x="5031" y="3978"/>
                </a:cubicBezTo>
                <a:lnTo>
                  <a:pt x="5071" y="3978"/>
                </a:lnTo>
                <a:cubicBezTo>
                  <a:pt x="5150" y="3939"/>
                  <a:pt x="5269" y="3899"/>
                  <a:pt x="5388" y="3859"/>
                </a:cubicBezTo>
                <a:cubicBezTo>
                  <a:pt x="5507" y="3859"/>
                  <a:pt x="5586" y="3780"/>
                  <a:pt x="5626" y="3661"/>
                </a:cubicBezTo>
                <a:lnTo>
                  <a:pt x="6972" y="2829"/>
                </a:lnTo>
                <a:cubicBezTo>
                  <a:pt x="7210" y="2671"/>
                  <a:pt x="7725" y="2473"/>
                  <a:pt x="7804" y="2196"/>
                </a:cubicBezTo>
                <a:cubicBezTo>
                  <a:pt x="7923" y="1918"/>
                  <a:pt x="7685" y="1760"/>
                  <a:pt x="7606" y="1601"/>
                </a:cubicBezTo>
                <a:cubicBezTo>
                  <a:pt x="7369" y="1126"/>
                  <a:pt x="7091" y="730"/>
                  <a:pt x="6774" y="373"/>
                </a:cubicBezTo>
                <a:cubicBezTo>
                  <a:pt x="6728" y="327"/>
                  <a:pt x="6682" y="308"/>
                  <a:pt x="6635" y="308"/>
                </a:cubicBezTo>
                <a:cubicBezTo>
                  <a:pt x="6602" y="308"/>
                  <a:pt x="6570" y="317"/>
                  <a:pt x="6537" y="334"/>
                </a:cubicBezTo>
                <a:cubicBezTo>
                  <a:pt x="6141" y="572"/>
                  <a:pt x="5784" y="849"/>
                  <a:pt x="5467" y="1205"/>
                </a:cubicBezTo>
                <a:lnTo>
                  <a:pt x="4120" y="2354"/>
                </a:lnTo>
                <a:lnTo>
                  <a:pt x="3407" y="1166"/>
                </a:lnTo>
                <a:cubicBezTo>
                  <a:pt x="3209" y="770"/>
                  <a:pt x="2932" y="413"/>
                  <a:pt x="2655" y="57"/>
                </a:cubicBezTo>
                <a:cubicBezTo>
                  <a:pt x="2599" y="29"/>
                  <a:pt x="2543" y="1"/>
                  <a:pt x="24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>
            <a:off x="8568233" y="420105"/>
            <a:ext cx="292779" cy="271026"/>
            <a:chOff x="1412390" y="2258211"/>
            <a:chExt cx="620689" cy="574573"/>
          </a:xfrm>
        </p:grpSpPr>
        <p:sp>
          <p:nvSpPr>
            <p:cNvPr id="56" name="Google Shape;56;p5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5"/>
          <p:cNvSpPr/>
          <p:nvPr/>
        </p:nvSpPr>
        <p:spPr>
          <a:xfrm>
            <a:off x="8175324" y="121886"/>
            <a:ext cx="230335" cy="312087"/>
          </a:xfrm>
          <a:custGeom>
            <a:avLst/>
            <a:gdLst/>
            <a:ahLst/>
            <a:cxnLst/>
            <a:rect l="l" t="t" r="r" b="b"/>
            <a:pathLst>
              <a:path w="6412" h="8689" extrusionOk="0">
                <a:moveTo>
                  <a:pt x="1262" y="565"/>
                </a:moveTo>
                <a:cubicBezTo>
                  <a:pt x="2252" y="1001"/>
                  <a:pt x="3164" y="1556"/>
                  <a:pt x="3995" y="2190"/>
                </a:cubicBezTo>
                <a:lnTo>
                  <a:pt x="3045" y="2704"/>
                </a:lnTo>
                <a:cubicBezTo>
                  <a:pt x="2821" y="2816"/>
                  <a:pt x="2984" y="3104"/>
                  <a:pt x="3169" y="3104"/>
                </a:cubicBezTo>
                <a:cubicBezTo>
                  <a:pt x="3180" y="3104"/>
                  <a:pt x="3192" y="3103"/>
                  <a:pt x="3203" y="3101"/>
                </a:cubicBezTo>
                <a:cubicBezTo>
                  <a:pt x="3679" y="3932"/>
                  <a:pt x="4114" y="4764"/>
                  <a:pt x="4550" y="5636"/>
                </a:cubicBezTo>
                <a:cubicBezTo>
                  <a:pt x="4867" y="6111"/>
                  <a:pt x="5144" y="6587"/>
                  <a:pt x="5342" y="7101"/>
                </a:cubicBezTo>
                <a:cubicBezTo>
                  <a:pt x="5515" y="7552"/>
                  <a:pt x="5689" y="8214"/>
                  <a:pt x="5173" y="8214"/>
                </a:cubicBezTo>
                <a:cubicBezTo>
                  <a:pt x="5099" y="8214"/>
                  <a:pt x="5011" y="8201"/>
                  <a:pt x="4907" y="8171"/>
                </a:cubicBezTo>
                <a:cubicBezTo>
                  <a:pt x="4233" y="7973"/>
                  <a:pt x="3797" y="6547"/>
                  <a:pt x="3441" y="5913"/>
                </a:cubicBezTo>
                <a:cubicBezTo>
                  <a:pt x="2966" y="5002"/>
                  <a:pt x="2490" y="4091"/>
                  <a:pt x="2015" y="3180"/>
                </a:cubicBezTo>
                <a:cubicBezTo>
                  <a:pt x="1993" y="3114"/>
                  <a:pt x="1935" y="3085"/>
                  <a:pt x="1874" y="3085"/>
                </a:cubicBezTo>
                <a:cubicBezTo>
                  <a:pt x="1825" y="3085"/>
                  <a:pt x="1773" y="3105"/>
                  <a:pt x="1738" y="3140"/>
                </a:cubicBezTo>
                <a:lnTo>
                  <a:pt x="1658" y="3140"/>
                </a:lnTo>
                <a:lnTo>
                  <a:pt x="589" y="3695"/>
                </a:lnTo>
                <a:cubicBezTo>
                  <a:pt x="826" y="2665"/>
                  <a:pt x="1064" y="1595"/>
                  <a:pt x="1262" y="565"/>
                </a:cubicBezTo>
                <a:close/>
                <a:moveTo>
                  <a:pt x="1139" y="1"/>
                </a:moveTo>
                <a:cubicBezTo>
                  <a:pt x="1013" y="1"/>
                  <a:pt x="906" y="72"/>
                  <a:pt x="906" y="169"/>
                </a:cubicBezTo>
                <a:cubicBezTo>
                  <a:pt x="628" y="1477"/>
                  <a:pt x="311" y="2784"/>
                  <a:pt x="34" y="4051"/>
                </a:cubicBezTo>
                <a:cubicBezTo>
                  <a:pt x="1" y="4185"/>
                  <a:pt x="136" y="4347"/>
                  <a:pt x="275" y="4347"/>
                </a:cubicBezTo>
                <a:cubicBezTo>
                  <a:pt x="300" y="4347"/>
                  <a:pt x="326" y="4341"/>
                  <a:pt x="351" y="4329"/>
                </a:cubicBezTo>
                <a:lnTo>
                  <a:pt x="1738" y="3616"/>
                </a:lnTo>
                <a:cubicBezTo>
                  <a:pt x="2451" y="5042"/>
                  <a:pt x="3203" y="6428"/>
                  <a:pt x="3956" y="7775"/>
                </a:cubicBezTo>
                <a:cubicBezTo>
                  <a:pt x="4279" y="8362"/>
                  <a:pt x="4537" y="8689"/>
                  <a:pt x="5004" y="8689"/>
                </a:cubicBezTo>
                <a:cubicBezTo>
                  <a:pt x="5167" y="8689"/>
                  <a:pt x="5355" y="8649"/>
                  <a:pt x="5580" y="8567"/>
                </a:cubicBezTo>
                <a:cubicBezTo>
                  <a:pt x="6412" y="8290"/>
                  <a:pt x="6333" y="7933"/>
                  <a:pt x="5936" y="7220"/>
                </a:cubicBezTo>
                <a:lnTo>
                  <a:pt x="3639" y="2903"/>
                </a:lnTo>
                <a:lnTo>
                  <a:pt x="4550" y="2388"/>
                </a:lnTo>
                <a:cubicBezTo>
                  <a:pt x="4669" y="2348"/>
                  <a:pt x="4669" y="2150"/>
                  <a:pt x="4550" y="2071"/>
                </a:cubicBezTo>
                <a:cubicBezTo>
                  <a:pt x="3679" y="1160"/>
                  <a:pt x="2292" y="645"/>
                  <a:pt x="1223" y="11"/>
                </a:cubicBezTo>
                <a:cubicBezTo>
                  <a:pt x="1195" y="4"/>
                  <a:pt x="1166" y="1"/>
                  <a:pt x="11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 rot="2699799">
            <a:off x="8559078" y="243561"/>
            <a:ext cx="136823" cy="144365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 rot="2699799">
            <a:off x="8475186" y="153396"/>
            <a:ext cx="82906" cy="76484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104397" y="458563"/>
            <a:ext cx="218024" cy="241143"/>
            <a:chOff x="5414907" y="2017485"/>
            <a:chExt cx="220338" cy="243702"/>
          </a:xfrm>
        </p:grpSpPr>
        <p:sp>
          <p:nvSpPr>
            <p:cNvPr id="65" name="Google Shape;65;p6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6"/>
          <p:cNvSpPr/>
          <p:nvPr/>
        </p:nvSpPr>
        <p:spPr>
          <a:xfrm>
            <a:off x="184896" y="808651"/>
            <a:ext cx="329896" cy="310787"/>
          </a:xfrm>
          <a:custGeom>
            <a:avLst/>
            <a:gdLst/>
            <a:ahLst/>
            <a:cxnLst/>
            <a:rect l="l" t="t" r="r" b="b"/>
            <a:pathLst>
              <a:path w="7924" h="7465" extrusionOk="0">
                <a:moveTo>
                  <a:pt x="2382" y="628"/>
                </a:moveTo>
                <a:cubicBezTo>
                  <a:pt x="2532" y="628"/>
                  <a:pt x="2620" y="776"/>
                  <a:pt x="2774" y="1007"/>
                </a:cubicBezTo>
                <a:lnTo>
                  <a:pt x="3843" y="2790"/>
                </a:lnTo>
                <a:cubicBezTo>
                  <a:pt x="3903" y="2849"/>
                  <a:pt x="3972" y="2879"/>
                  <a:pt x="4036" y="2879"/>
                </a:cubicBezTo>
                <a:cubicBezTo>
                  <a:pt x="4101" y="2879"/>
                  <a:pt x="4160" y="2849"/>
                  <a:pt x="4200" y="2790"/>
                </a:cubicBezTo>
                <a:cubicBezTo>
                  <a:pt x="4239" y="2790"/>
                  <a:pt x="4279" y="2750"/>
                  <a:pt x="4318" y="2750"/>
                </a:cubicBezTo>
                <a:lnTo>
                  <a:pt x="5705" y="1562"/>
                </a:lnTo>
                <a:cubicBezTo>
                  <a:pt x="5863" y="1364"/>
                  <a:pt x="6061" y="1205"/>
                  <a:pt x="6299" y="1047"/>
                </a:cubicBezTo>
                <a:cubicBezTo>
                  <a:pt x="6436" y="956"/>
                  <a:pt x="6515" y="911"/>
                  <a:pt x="6573" y="911"/>
                </a:cubicBezTo>
                <a:cubicBezTo>
                  <a:pt x="6666" y="911"/>
                  <a:pt x="6707" y="1025"/>
                  <a:pt x="6854" y="1245"/>
                </a:cubicBezTo>
                <a:cubicBezTo>
                  <a:pt x="6933" y="1364"/>
                  <a:pt x="7408" y="1918"/>
                  <a:pt x="7329" y="2037"/>
                </a:cubicBezTo>
                <a:cubicBezTo>
                  <a:pt x="7289" y="2156"/>
                  <a:pt x="6774" y="2354"/>
                  <a:pt x="6695" y="2394"/>
                </a:cubicBezTo>
                <a:lnTo>
                  <a:pt x="5150" y="3344"/>
                </a:lnTo>
                <a:cubicBezTo>
                  <a:pt x="5111" y="3384"/>
                  <a:pt x="5111" y="3384"/>
                  <a:pt x="5071" y="3424"/>
                </a:cubicBezTo>
                <a:cubicBezTo>
                  <a:pt x="4952" y="3463"/>
                  <a:pt x="4873" y="3503"/>
                  <a:pt x="4754" y="3582"/>
                </a:cubicBezTo>
                <a:cubicBezTo>
                  <a:pt x="4675" y="3622"/>
                  <a:pt x="4635" y="3741"/>
                  <a:pt x="4675" y="3820"/>
                </a:cubicBezTo>
                <a:cubicBezTo>
                  <a:pt x="4517" y="3899"/>
                  <a:pt x="4437" y="4097"/>
                  <a:pt x="4596" y="4216"/>
                </a:cubicBezTo>
                <a:lnTo>
                  <a:pt x="5824" y="5444"/>
                </a:lnTo>
                <a:cubicBezTo>
                  <a:pt x="5982" y="5642"/>
                  <a:pt x="6180" y="5800"/>
                  <a:pt x="6339" y="5998"/>
                </a:cubicBezTo>
                <a:cubicBezTo>
                  <a:pt x="6656" y="6315"/>
                  <a:pt x="6339" y="6355"/>
                  <a:pt x="6022" y="6553"/>
                </a:cubicBezTo>
                <a:cubicBezTo>
                  <a:pt x="5943" y="6593"/>
                  <a:pt x="5467" y="6989"/>
                  <a:pt x="5388" y="6989"/>
                </a:cubicBezTo>
                <a:cubicBezTo>
                  <a:pt x="5269" y="6949"/>
                  <a:pt x="5031" y="6474"/>
                  <a:pt x="4952" y="6434"/>
                </a:cubicBezTo>
                <a:cubicBezTo>
                  <a:pt x="4596" y="5959"/>
                  <a:pt x="4239" y="5523"/>
                  <a:pt x="3883" y="5048"/>
                </a:cubicBezTo>
                <a:cubicBezTo>
                  <a:pt x="3843" y="5008"/>
                  <a:pt x="3803" y="4969"/>
                  <a:pt x="3764" y="4969"/>
                </a:cubicBezTo>
                <a:cubicBezTo>
                  <a:pt x="3737" y="4863"/>
                  <a:pt x="3641" y="4792"/>
                  <a:pt x="3544" y="4792"/>
                </a:cubicBezTo>
                <a:cubicBezTo>
                  <a:pt x="3495" y="4792"/>
                  <a:pt x="3447" y="4810"/>
                  <a:pt x="3407" y="4850"/>
                </a:cubicBezTo>
                <a:cubicBezTo>
                  <a:pt x="3011" y="5167"/>
                  <a:pt x="2615" y="5483"/>
                  <a:pt x="2219" y="5800"/>
                </a:cubicBezTo>
                <a:cubicBezTo>
                  <a:pt x="1958" y="6029"/>
                  <a:pt x="1562" y="6553"/>
                  <a:pt x="1209" y="6553"/>
                </a:cubicBezTo>
                <a:cubicBezTo>
                  <a:pt x="1134" y="6553"/>
                  <a:pt x="1061" y="6530"/>
                  <a:pt x="991" y="6474"/>
                </a:cubicBezTo>
                <a:cubicBezTo>
                  <a:pt x="357" y="5998"/>
                  <a:pt x="991" y="5602"/>
                  <a:pt x="1427" y="5246"/>
                </a:cubicBezTo>
                <a:lnTo>
                  <a:pt x="2813" y="4137"/>
                </a:lnTo>
                <a:cubicBezTo>
                  <a:pt x="2853" y="4097"/>
                  <a:pt x="2892" y="4018"/>
                  <a:pt x="2892" y="3939"/>
                </a:cubicBezTo>
                <a:cubicBezTo>
                  <a:pt x="3051" y="3899"/>
                  <a:pt x="3090" y="3741"/>
                  <a:pt x="3011" y="3622"/>
                </a:cubicBezTo>
                <a:lnTo>
                  <a:pt x="1229" y="1324"/>
                </a:lnTo>
                <a:lnTo>
                  <a:pt x="2061" y="770"/>
                </a:lnTo>
                <a:cubicBezTo>
                  <a:pt x="2200" y="672"/>
                  <a:pt x="2300" y="628"/>
                  <a:pt x="2382" y="628"/>
                </a:cubicBezTo>
                <a:close/>
                <a:moveTo>
                  <a:pt x="2487" y="1"/>
                </a:moveTo>
                <a:cubicBezTo>
                  <a:pt x="2463" y="1"/>
                  <a:pt x="2440" y="5"/>
                  <a:pt x="2417" y="17"/>
                </a:cubicBezTo>
                <a:cubicBezTo>
                  <a:pt x="1902" y="255"/>
                  <a:pt x="1427" y="572"/>
                  <a:pt x="991" y="928"/>
                </a:cubicBezTo>
                <a:cubicBezTo>
                  <a:pt x="912" y="968"/>
                  <a:pt x="872" y="1047"/>
                  <a:pt x="912" y="1126"/>
                </a:cubicBezTo>
                <a:cubicBezTo>
                  <a:pt x="753" y="1166"/>
                  <a:pt x="674" y="1324"/>
                  <a:pt x="793" y="1483"/>
                </a:cubicBezTo>
                <a:lnTo>
                  <a:pt x="2536" y="3741"/>
                </a:lnTo>
                <a:cubicBezTo>
                  <a:pt x="1783" y="4295"/>
                  <a:pt x="1031" y="4889"/>
                  <a:pt x="357" y="5563"/>
                </a:cubicBezTo>
                <a:cubicBezTo>
                  <a:pt x="1" y="5919"/>
                  <a:pt x="318" y="6315"/>
                  <a:pt x="595" y="6672"/>
                </a:cubicBezTo>
                <a:cubicBezTo>
                  <a:pt x="792" y="6925"/>
                  <a:pt x="969" y="7159"/>
                  <a:pt x="1211" y="7159"/>
                </a:cubicBezTo>
                <a:cubicBezTo>
                  <a:pt x="1310" y="7159"/>
                  <a:pt x="1420" y="7120"/>
                  <a:pt x="1546" y="7028"/>
                </a:cubicBezTo>
                <a:cubicBezTo>
                  <a:pt x="1942" y="6751"/>
                  <a:pt x="2219" y="6395"/>
                  <a:pt x="2576" y="6117"/>
                </a:cubicBezTo>
                <a:cubicBezTo>
                  <a:pt x="2932" y="5840"/>
                  <a:pt x="3209" y="5642"/>
                  <a:pt x="3566" y="5365"/>
                </a:cubicBezTo>
                <a:lnTo>
                  <a:pt x="4477" y="6513"/>
                </a:lnTo>
                <a:cubicBezTo>
                  <a:pt x="4675" y="6791"/>
                  <a:pt x="4913" y="7266"/>
                  <a:pt x="5230" y="7424"/>
                </a:cubicBezTo>
                <a:cubicBezTo>
                  <a:pt x="5285" y="7452"/>
                  <a:pt x="5343" y="7464"/>
                  <a:pt x="5405" y="7464"/>
                </a:cubicBezTo>
                <a:cubicBezTo>
                  <a:pt x="5785" y="7464"/>
                  <a:pt x="6264" y="6995"/>
                  <a:pt x="6537" y="6791"/>
                </a:cubicBezTo>
                <a:cubicBezTo>
                  <a:pt x="6933" y="6553"/>
                  <a:pt x="7250" y="6315"/>
                  <a:pt x="6893" y="5880"/>
                </a:cubicBezTo>
                <a:cubicBezTo>
                  <a:pt x="6299" y="5206"/>
                  <a:pt x="5665" y="4572"/>
                  <a:pt x="5031" y="3978"/>
                </a:cubicBezTo>
                <a:lnTo>
                  <a:pt x="5071" y="3978"/>
                </a:lnTo>
                <a:cubicBezTo>
                  <a:pt x="5150" y="3939"/>
                  <a:pt x="5269" y="3899"/>
                  <a:pt x="5388" y="3859"/>
                </a:cubicBezTo>
                <a:cubicBezTo>
                  <a:pt x="5507" y="3859"/>
                  <a:pt x="5586" y="3780"/>
                  <a:pt x="5626" y="3661"/>
                </a:cubicBezTo>
                <a:lnTo>
                  <a:pt x="6972" y="2829"/>
                </a:lnTo>
                <a:cubicBezTo>
                  <a:pt x="7210" y="2671"/>
                  <a:pt x="7725" y="2473"/>
                  <a:pt x="7804" y="2196"/>
                </a:cubicBezTo>
                <a:cubicBezTo>
                  <a:pt x="7923" y="1918"/>
                  <a:pt x="7685" y="1760"/>
                  <a:pt x="7606" y="1601"/>
                </a:cubicBezTo>
                <a:cubicBezTo>
                  <a:pt x="7369" y="1126"/>
                  <a:pt x="7091" y="730"/>
                  <a:pt x="6774" y="373"/>
                </a:cubicBezTo>
                <a:cubicBezTo>
                  <a:pt x="6728" y="327"/>
                  <a:pt x="6682" y="308"/>
                  <a:pt x="6635" y="308"/>
                </a:cubicBezTo>
                <a:cubicBezTo>
                  <a:pt x="6602" y="308"/>
                  <a:pt x="6570" y="317"/>
                  <a:pt x="6537" y="334"/>
                </a:cubicBezTo>
                <a:cubicBezTo>
                  <a:pt x="6141" y="572"/>
                  <a:pt x="5784" y="849"/>
                  <a:pt x="5467" y="1205"/>
                </a:cubicBezTo>
                <a:lnTo>
                  <a:pt x="4120" y="2354"/>
                </a:lnTo>
                <a:lnTo>
                  <a:pt x="3407" y="1166"/>
                </a:lnTo>
                <a:cubicBezTo>
                  <a:pt x="3209" y="770"/>
                  <a:pt x="2932" y="413"/>
                  <a:pt x="2655" y="57"/>
                </a:cubicBezTo>
                <a:cubicBezTo>
                  <a:pt x="2599" y="29"/>
                  <a:pt x="2543" y="1"/>
                  <a:pt x="24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6"/>
          <p:cNvGrpSpPr/>
          <p:nvPr/>
        </p:nvGrpSpPr>
        <p:grpSpPr>
          <a:xfrm>
            <a:off x="685755" y="129491"/>
            <a:ext cx="329834" cy="305328"/>
            <a:chOff x="1412390" y="2258211"/>
            <a:chExt cx="620689" cy="574573"/>
          </a:xfrm>
        </p:grpSpPr>
        <p:sp>
          <p:nvSpPr>
            <p:cNvPr id="70" name="Google Shape;70;p6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6"/>
          <p:cNvSpPr/>
          <p:nvPr/>
        </p:nvSpPr>
        <p:spPr>
          <a:xfrm>
            <a:off x="141250" y="105753"/>
            <a:ext cx="417194" cy="352826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461784" y="434953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409748" y="644039"/>
            <a:ext cx="105060" cy="126974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8759231" y="4149252"/>
            <a:ext cx="282060" cy="272360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 flipH="1">
            <a:off x="8013440" y="4785226"/>
            <a:ext cx="417283" cy="26636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 rot="2700000">
            <a:off x="8647713" y="4929758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 rot="2700000">
            <a:off x="8853553" y="4818252"/>
            <a:ext cx="93400" cy="86166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8387459" y="4433697"/>
            <a:ext cx="547229" cy="453282"/>
          </a:xfrm>
          <a:custGeom>
            <a:avLst/>
            <a:gdLst/>
            <a:ahLst/>
            <a:cxnLst/>
            <a:rect l="l" t="t" r="r" b="b"/>
            <a:pathLst>
              <a:path w="16036" h="13283" extrusionOk="0">
                <a:moveTo>
                  <a:pt x="4134" y="448"/>
                </a:moveTo>
                <a:cubicBezTo>
                  <a:pt x="4259" y="448"/>
                  <a:pt x="4418" y="463"/>
                  <a:pt x="4627" y="482"/>
                </a:cubicBezTo>
                <a:lnTo>
                  <a:pt x="6449" y="719"/>
                </a:lnTo>
                <a:cubicBezTo>
                  <a:pt x="4469" y="4284"/>
                  <a:pt x="2448" y="7691"/>
                  <a:pt x="785" y="11296"/>
                </a:cubicBezTo>
                <a:lnTo>
                  <a:pt x="666" y="11256"/>
                </a:lnTo>
                <a:cubicBezTo>
                  <a:pt x="903" y="10266"/>
                  <a:pt x="1181" y="9315"/>
                  <a:pt x="1458" y="8325"/>
                </a:cubicBezTo>
                <a:cubicBezTo>
                  <a:pt x="2131" y="5948"/>
                  <a:pt x="2844" y="3571"/>
                  <a:pt x="3518" y="1195"/>
                </a:cubicBezTo>
                <a:cubicBezTo>
                  <a:pt x="3698" y="593"/>
                  <a:pt x="3742" y="448"/>
                  <a:pt x="4134" y="448"/>
                </a:cubicBezTo>
                <a:close/>
                <a:moveTo>
                  <a:pt x="10569" y="1908"/>
                </a:moveTo>
                <a:cubicBezTo>
                  <a:pt x="11401" y="2264"/>
                  <a:pt x="12153" y="2621"/>
                  <a:pt x="12906" y="2938"/>
                </a:cubicBezTo>
                <a:cubicBezTo>
                  <a:pt x="13698" y="3215"/>
                  <a:pt x="14490" y="3413"/>
                  <a:pt x="15362" y="3690"/>
                </a:cubicBezTo>
                <a:cubicBezTo>
                  <a:pt x="15164" y="3849"/>
                  <a:pt x="15005" y="3968"/>
                  <a:pt x="14807" y="4086"/>
                </a:cubicBezTo>
                <a:cubicBezTo>
                  <a:pt x="13777" y="4720"/>
                  <a:pt x="12747" y="5354"/>
                  <a:pt x="11678" y="5948"/>
                </a:cubicBezTo>
                <a:cubicBezTo>
                  <a:pt x="11622" y="5976"/>
                  <a:pt x="11546" y="6004"/>
                  <a:pt x="11464" y="6004"/>
                </a:cubicBezTo>
                <a:cubicBezTo>
                  <a:pt x="11431" y="6004"/>
                  <a:pt x="11396" y="5999"/>
                  <a:pt x="11361" y="5988"/>
                </a:cubicBezTo>
                <a:cubicBezTo>
                  <a:pt x="11333" y="5978"/>
                  <a:pt x="11309" y="5973"/>
                  <a:pt x="11289" y="5973"/>
                </a:cubicBezTo>
                <a:cubicBezTo>
                  <a:pt x="11224" y="5973"/>
                  <a:pt x="11193" y="6025"/>
                  <a:pt x="11163" y="6146"/>
                </a:cubicBezTo>
                <a:cubicBezTo>
                  <a:pt x="11123" y="6225"/>
                  <a:pt x="11044" y="6305"/>
                  <a:pt x="10965" y="6384"/>
                </a:cubicBezTo>
                <a:cubicBezTo>
                  <a:pt x="8707" y="7770"/>
                  <a:pt x="6449" y="9157"/>
                  <a:pt x="4152" y="10543"/>
                </a:cubicBezTo>
                <a:cubicBezTo>
                  <a:pt x="3280" y="11098"/>
                  <a:pt x="2369" y="11534"/>
                  <a:pt x="1418" y="12048"/>
                </a:cubicBezTo>
                <a:cubicBezTo>
                  <a:pt x="4548" y="8800"/>
                  <a:pt x="7796" y="5552"/>
                  <a:pt x="10569" y="1908"/>
                </a:cubicBezTo>
                <a:close/>
                <a:moveTo>
                  <a:pt x="3802" y="0"/>
                </a:moveTo>
                <a:cubicBezTo>
                  <a:pt x="3597" y="0"/>
                  <a:pt x="3430" y="150"/>
                  <a:pt x="3359" y="363"/>
                </a:cubicBezTo>
                <a:lnTo>
                  <a:pt x="2686" y="2621"/>
                </a:lnTo>
                <a:cubicBezTo>
                  <a:pt x="2211" y="4205"/>
                  <a:pt x="1775" y="5829"/>
                  <a:pt x="1260" y="7374"/>
                </a:cubicBezTo>
                <a:cubicBezTo>
                  <a:pt x="705" y="9236"/>
                  <a:pt x="270" y="11098"/>
                  <a:pt x="32" y="12999"/>
                </a:cubicBezTo>
                <a:cubicBezTo>
                  <a:pt x="32" y="13141"/>
                  <a:pt x="0" y="13283"/>
                  <a:pt x="135" y="13283"/>
                </a:cubicBezTo>
                <a:cubicBezTo>
                  <a:pt x="151" y="13283"/>
                  <a:pt x="169" y="13281"/>
                  <a:pt x="190" y="13276"/>
                </a:cubicBezTo>
                <a:cubicBezTo>
                  <a:pt x="349" y="13237"/>
                  <a:pt x="547" y="13197"/>
                  <a:pt x="705" y="13078"/>
                </a:cubicBezTo>
                <a:cubicBezTo>
                  <a:pt x="1062" y="12920"/>
                  <a:pt x="1418" y="12722"/>
                  <a:pt x="1775" y="12563"/>
                </a:cubicBezTo>
                <a:cubicBezTo>
                  <a:pt x="2171" y="12445"/>
                  <a:pt x="2607" y="12326"/>
                  <a:pt x="3003" y="12167"/>
                </a:cubicBezTo>
                <a:cubicBezTo>
                  <a:pt x="3439" y="12048"/>
                  <a:pt x="3914" y="11811"/>
                  <a:pt x="4350" y="11692"/>
                </a:cubicBezTo>
                <a:cubicBezTo>
                  <a:pt x="5974" y="11217"/>
                  <a:pt x="7519" y="10622"/>
                  <a:pt x="9024" y="9909"/>
                </a:cubicBezTo>
                <a:cubicBezTo>
                  <a:pt x="9935" y="9474"/>
                  <a:pt x="10846" y="8959"/>
                  <a:pt x="11757" y="8523"/>
                </a:cubicBezTo>
                <a:cubicBezTo>
                  <a:pt x="12470" y="8206"/>
                  <a:pt x="12549" y="8048"/>
                  <a:pt x="12193" y="7335"/>
                </a:cubicBezTo>
                <a:cubicBezTo>
                  <a:pt x="12074" y="7057"/>
                  <a:pt x="11916" y="6820"/>
                  <a:pt x="11757" y="6542"/>
                </a:cubicBezTo>
                <a:cubicBezTo>
                  <a:pt x="11836" y="6503"/>
                  <a:pt x="11876" y="6463"/>
                  <a:pt x="11916" y="6424"/>
                </a:cubicBezTo>
                <a:lnTo>
                  <a:pt x="14887" y="4641"/>
                </a:lnTo>
                <a:cubicBezTo>
                  <a:pt x="15164" y="4443"/>
                  <a:pt x="15481" y="4245"/>
                  <a:pt x="15758" y="4047"/>
                </a:cubicBezTo>
                <a:cubicBezTo>
                  <a:pt x="16035" y="3769"/>
                  <a:pt x="15996" y="3453"/>
                  <a:pt x="15639" y="3294"/>
                </a:cubicBezTo>
                <a:cubicBezTo>
                  <a:pt x="15481" y="3215"/>
                  <a:pt x="15362" y="3175"/>
                  <a:pt x="15203" y="3136"/>
                </a:cubicBezTo>
                <a:cubicBezTo>
                  <a:pt x="14609" y="2977"/>
                  <a:pt x="14015" y="2858"/>
                  <a:pt x="13460" y="2660"/>
                </a:cubicBezTo>
                <a:cubicBezTo>
                  <a:pt x="12668" y="2343"/>
                  <a:pt x="11916" y="1987"/>
                  <a:pt x="11123" y="1670"/>
                </a:cubicBezTo>
                <a:cubicBezTo>
                  <a:pt x="11005" y="1591"/>
                  <a:pt x="10886" y="1512"/>
                  <a:pt x="10767" y="1432"/>
                </a:cubicBezTo>
                <a:cubicBezTo>
                  <a:pt x="9816" y="2066"/>
                  <a:pt x="9222" y="3136"/>
                  <a:pt x="8430" y="3888"/>
                </a:cubicBezTo>
                <a:cubicBezTo>
                  <a:pt x="8152" y="3255"/>
                  <a:pt x="7875" y="2581"/>
                  <a:pt x="7598" y="1908"/>
                </a:cubicBezTo>
                <a:cubicBezTo>
                  <a:pt x="7479" y="1551"/>
                  <a:pt x="7281" y="1195"/>
                  <a:pt x="7162" y="838"/>
                </a:cubicBezTo>
                <a:cubicBezTo>
                  <a:pt x="7123" y="600"/>
                  <a:pt x="6964" y="442"/>
                  <a:pt x="6726" y="442"/>
                </a:cubicBezTo>
                <a:cubicBezTo>
                  <a:pt x="5776" y="284"/>
                  <a:pt x="4825" y="165"/>
                  <a:pt x="3874" y="6"/>
                </a:cubicBezTo>
                <a:cubicBezTo>
                  <a:pt x="3850" y="2"/>
                  <a:pt x="3826" y="0"/>
                  <a:pt x="38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4638675" y="665250"/>
            <a:ext cx="2914500" cy="26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4638675" y="3291450"/>
            <a:ext cx="2914500" cy="11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7"/>
          <p:cNvSpPr/>
          <p:nvPr/>
        </p:nvSpPr>
        <p:spPr>
          <a:xfrm rot="2003426">
            <a:off x="8096763" y="277721"/>
            <a:ext cx="179070" cy="188941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 rot="2003426">
            <a:off x="8562670" y="71258"/>
            <a:ext cx="108504" cy="100100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 rot="2003426">
            <a:off x="8232269" y="67477"/>
            <a:ext cx="284443" cy="281628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8857855" y="539508"/>
            <a:ext cx="182814" cy="202199"/>
            <a:chOff x="5414907" y="2017485"/>
            <a:chExt cx="220338" cy="243702"/>
          </a:xfrm>
        </p:grpSpPr>
        <p:sp>
          <p:nvSpPr>
            <p:cNvPr id="88" name="Google Shape;88;p7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/>
          <p:nvPr/>
        </p:nvSpPr>
        <p:spPr>
          <a:xfrm>
            <a:off x="8533518" y="610190"/>
            <a:ext cx="282060" cy="272360"/>
          </a:xfrm>
          <a:custGeom>
            <a:avLst/>
            <a:gdLst/>
            <a:ahLst/>
            <a:cxnLst/>
            <a:rect l="l" t="t" r="r" b="b"/>
            <a:pathLst>
              <a:path w="6775" h="6542" extrusionOk="0">
                <a:moveTo>
                  <a:pt x="3051" y="636"/>
                </a:moveTo>
                <a:cubicBezTo>
                  <a:pt x="3170" y="873"/>
                  <a:pt x="3249" y="1230"/>
                  <a:pt x="3289" y="1349"/>
                </a:cubicBezTo>
                <a:lnTo>
                  <a:pt x="3725" y="2339"/>
                </a:lnTo>
                <a:cubicBezTo>
                  <a:pt x="3749" y="2435"/>
                  <a:pt x="3816" y="2487"/>
                  <a:pt x="3892" y="2487"/>
                </a:cubicBezTo>
                <a:cubicBezTo>
                  <a:pt x="3942" y="2487"/>
                  <a:pt x="3995" y="2465"/>
                  <a:pt x="4041" y="2418"/>
                </a:cubicBezTo>
                <a:cubicBezTo>
                  <a:pt x="4081" y="2497"/>
                  <a:pt x="4160" y="2537"/>
                  <a:pt x="4240" y="2537"/>
                </a:cubicBezTo>
                <a:lnTo>
                  <a:pt x="5428" y="2458"/>
                </a:lnTo>
                <a:cubicBezTo>
                  <a:pt x="5547" y="2458"/>
                  <a:pt x="5903" y="2379"/>
                  <a:pt x="6181" y="2379"/>
                </a:cubicBezTo>
                <a:cubicBezTo>
                  <a:pt x="5943" y="2537"/>
                  <a:pt x="5547" y="2814"/>
                  <a:pt x="5467" y="2854"/>
                </a:cubicBezTo>
                <a:lnTo>
                  <a:pt x="4636" y="3607"/>
                </a:lnTo>
                <a:cubicBezTo>
                  <a:pt x="4477" y="3686"/>
                  <a:pt x="4517" y="3884"/>
                  <a:pt x="4675" y="3963"/>
                </a:cubicBezTo>
                <a:cubicBezTo>
                  <a:pt x="4855" y="4323"/>
                  <a:pt x="5494" y="5502"/>
                  <a:pt x="5727" y="5683"/>
                </a:cubicBezTo>
                <a:lnTo>
                  <a:pt x="5727" y="5683"/>
                </a:lnTo>
                <a:cubicBezTo>
                  <a:pt x="5562" y="5618"/>
                  <a:pt x="5452" y="5575"/>
                  <a:pt x="5309" y="5468"/>
                </a:cubicBezTo>
                <a:lnTo>
                  <a:pt x="4834" y="5270"/>
                </a:lnTo>
                <a:lnTo>
                  <a:pt x="3764" y="4795"/>
                </a:lnTo>
                <a:cubicBezTo>
                  <a:pt x="3734" y="4765"/>
                  <a:pt x="3704" y="4752"/>
                  <a:pt x="3673" y="4752"/>
                </a:cubicBezTo>
                <a:cubicBezTo>
                  <a:pt x="3624" y="4752"/>
                  <a:pt x="3575" y="4786"/>
                  <a:pt x="3526" y="4835"/>
                </a:cubicBezTo>
                <a:cubicBezTo>
                  <a:pt x="3501" y="4758"/>
                  <a:pt x="3426" y="4714"/>
                  <a:pt x="3354" y="4714"/>
                </a:cubicBezTo>
                <a:cubicBezTo>
                  <a:pt x="3315" y="4714"/>
                  <a:pt x="3277" y="4727"/>
                  <a:pt x="3249" y="4755"/>
                </a:cubicBezTo>
                <a:cubicBezTo>
                  <a:pt x="2734" y="5191"/>
                  <a:pt x="2219" y="5627"/>
                  <a:pt x="1665" y="5983"/>
                </a:cubicBezTo>
                <a:cubicBezTo>
                  <a:pt x="1546" y="5983"/>
                  <a:pt x="1427" y="6062"/>
                  <a:pt x="1387" y="6142"/>
                </a:cubicBezTo>
                <a:cubicBezTo>
                  <a:pt x="1374" y="6168"/>
                  <a:pt x="1365" y="6181"/>
                  <a:pt x="1362" y="6181"/>
                </a:cubicBezTo>
                <a:cubicBezTo>
                  <a:pt x="1357" y="6181"/>
                  <a:pt x="1374" y="6129"/>
                  <a:pt x="1427" y="6023"/>
                </a:cubicBezTo>
                <a:cubicBezTo>
                  <a:pt x="1506" y="5864"/>
                  <a:pt x="1546" y="5706"/>
                  <a:pt x="1585" y="5548"/>
                </a:cubicBezTo>
                <a:cubicBezTo>
                  <a:pt x="1704" y="5151"/>
                  <a:pt x="1823" y="4795"/>
                  <a:pt x="1942" y="4399"/>
                </a:cubicBezTo>
                <a:cubicBezTo>
                  <a:pt x="1942" y="4320"/>
                  <a:pt x="1942" y="4280"/>
                  <a:pt x="1863" y="4201"/>
                </a:cubicBezTo>
                <a:lnTo>
                  <a:pt x="1863" y="4201"/>
                </a:lnTo>
                <a:cubicBezTo>
                  <a:pt x="1878" y="4204"/>
                  <a:pt x="1892" y="4205"/>
                  <a:pt x="1906" y="4205"/>
                </a:cubicBezTo>
                <a:cubicBezTo>
                  <a:pt x="2077" y="4205"/>
                  <a:pt x="2168" y="3991"/>
                  <a:pt x="2021" y="3844"/>
                </a:cubicBezTo>
                <a:cubicBezTo>
                  <a:pt x="1546" y="3408"/>
                  <a:pt x="1110" y="2973"/>
                  <a:pt x="714" y="2458"/>
                </a:cubicBezTo>
                <a:lnTo>
                  <a:pt x="2061" y="2458"/>
                </a:lnTo>
                <a:cubicBezTo>
                  <a:pt x="2100" y="2458"/>
                  <a:pt x="2140" y="2418"/>
                  <a:pt x="2180" y="2418"/>
                </a:cubicBezTo>
                <a:cubicBezTo>
                  <a:pt x="2203" y="2441"/>
                  <a:pt x="2233" y="2451"/>
                  <a:pt x="2265" y="2451"/>
                </a:cubicBezTo>
                <a:cubicBezTo>
                  <a:pt x="2342" y="2451"/>
                  <a:pt x="2429" y="2395"/>
                  <a:pt x="2457" y="2339"/>
                </a:cubicBezTo>
                <a:cubicBezTo>
                  <a:pt x="2655" y="1745"/>
                  <a:pt x="2853" y="1190"/>
                  <a:pt x="3051" y="636"/>
                </a:cubicBezTo>
                <a:close/>
                <a:moveTo>
                  <a:pt x="2916" y="0"/>
                </a:moveTo>
                <a:cubicBezTo>
                  <a:pt x="2853" y="0"/>
                  <a:pt x="2785" y="44"/>
                  <a:pt x="2734" y="121"/>
                </a:cubicBezTo>
                <a:lnTo>
                  <a:pt x="2061" y="2022"/>
                </a:lnTo>
                <a:lnTo>
                  <a:pt x="2021" y="2022"/>
                </a:lnTo>
                <a:lnTo>
                  <a:pt x="239" y="2062"/>
                </a:lnTo>
                <a:cubicBezTo>
                  <a:pt x="80" y="2062"/>
                  <a:pt x="1" y="2260"/>
                  <a:pt x="80" y="2379"/>
                </a:cubicBezTo>
                <a:cubicBezTo>
                  <a:pt x="595" y="3052"/>
                  <a:pt x="1150" y="3646"/>
                  <a:pt x="1744" y="4161"/>
                </a:cubicBezTo>
                <a:cubicBezTo>
                  <a:pt x="1625" y="4161"/>
                  <a:pt x="1506" y="4201"/>
                  <a:pt x="1467" y="4320"/>
                </a:cubicBezTo>
                <a:cubicBezTo>
                  <a:pt x="1308" y="4874"/>
                  <a:pt x="1110" y="5389"/>
                  <a:pt x="991" y="5944"/>
                </a:cubicBezTo>
                <a:cubicBezTo>
                  <a:pt x="912" y="6181"/>
                  <a:pt x="872" y="6498"/>
                  <a:pt x="1229" y="6538"/>
                </a:cubicBezTo>
                <a:cubicBezTo>
                  <a:pt x="1250" y="6540"/>
                  <a:pt x="1271" y="6542"/>
                  <a:pt x="1292" y="6542"/>
                </a:cubicBezTo>
                <a:cubicBezTo>
                  <a:pt x="1597" y="6542"/>
                  <a:pt x="1960" y="6287"/>
                  <a:pt x="2219" y="6102"/>
                </a:cubicBezTo>
                <a:cubicBezTo>
                  <a:pt x="2655" y="5785"/>
                  <a:pt x="3091" y="5468"/>
                  <a:pt x="3526" y="5112"/>
                </a:cubicBezTo>
                <a:cubicBezTo>
                  <a:pt x="3526" y="5151"/>
                  <a:pt x="3566" y="5191"/>
                  <a:pt x="3606" y="5191"/>
                </a:cubicBezTo>
                <a:cubicBezTo>
                  <a:pt x="4121" y="5429"/>
                  <a:pt x="4636" y="5666"/>
                  <a:pt x="5151" y="5904"/>
                </a:cubicBezTo>
                <a:cubicBezTo>
                  <a:pt x="5314" y="5986"/>
                  <a:pt x="5552" y="6142"/>
                  <a:pt x="5762" y="6142"/>
                </a:cubicBezTo>
                <a:cubicBezTo>
                  <a:pt x="5858" y="6142"/>
                  <a:pt x="5948" y="6110"/>
                  <a:pt x="6022" y="6023"/>
                </a:cubicBezTo>
                <a:cubicBezTo>
                  <a:pt x="6220" y="5746"/>
                  <a:pt x="6022" y="5429"/>
                  <a:pt x="5864" y="5191"/>
                </a:cubicBezTo>
                <a:lnTo>
                  <a:pt x="5071" y="3805"/>
                </a:lnTo>
                <a:lnTo>
                  <a:pt x="6141" y="2893"/>
                </a:lnTo>
                <a:cubicBezTo>
                  <a:pt x="6339" y="2695"/>
                  <a:pt x="6775" y="2458"/>
                  <a:pt x="6695" y="2141"/>
                </a:cubicBezTo>
                <a:cubicBezTo>
                  <a:pt x="6650" y="1983"/>
                  <a:pt x="6490" y="1941"/>
                  <a:pt x="6324" y="1941"/>
                </a:cubicBezTo>
                <a:cubicBezTo>
                  <a:pt x="6198" y="1941"/>
                  <a:pt x="6068" y="1965"/>
                  <a:pt x="5982" y="1982"/>
                </a:cubicBezTo>
                <a:lnTo>
                  <a:pt x="4160" y="2101"/>
                </a:lnTo>
                <a:cubicBezTo>
                  <a:pt x="4121" y="2101"/>
                  <a:pt x="4081" y="2101"/>
                  <a:pt x="4081" y="2141"/>
                </a:cubicBezTo>
                <a:cubicBezTo>
                  <a:pt x="3883" y="1705"/>
                  <a:pt x="3685" y="1269"/>
                  <a:pt x="3526" y="834"/>
                </a:cubicBezTo>
                <a:cubicBezTo>
                  <a:pt x="3408" y="517"/>
                  <a:pt x="3328" y="200"/>
                  <a:pt x="3012" y="41"/>
                </a:cubicBezTo>
                <a:cubicBezTo>
                  <a:pt x="2983" y="13"/>
                  <a:pt x="2950" y="0"/>
                  <a:pt x="29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-4756100">
            <a:off x="8706073" y="4366948"/>
            <a:ext cx="417289" cy="266369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8270686" y="4844776"/>
            <a:ext cx="301460" cy="226965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 rot="2003426">
            <a:off x="8676019" y="4419265"/>
            <a:ext cx="179070" cy="188941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 rot="2003426">
            <a:off x="8607901" y="4151377"/>
            <a:ext cx="108504" cy="100100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 rot="-424879">
            <a:off x="8294094" y="179640"/>
            <a:ext cx="760925" cy="385130"/>
            <a:chOff x="6348021" y="1029754"/>
            <a:chExt cx="2339285" cy="1183990"/>
          </a:xfrm>
        </p:grpSpPr>
        <p:sp>
          <p:nvSpPr>
            <p:cNvPr id="97" name="Google Shape;97;p7"/>
            <p:cNvSpPr/>
            <p:nvPr/>
          </p:nvSpPr>
          <p:spPr>
            <a:xfrm>
              <a:off x="8350757" y="1080312"/>
              <a:ext cx="336535" cy="522691"/>
            </a:xfrm>
            <a:custGeom>
              <a:avLst/>
              <a:gdLst/>
              <a:ahLst/>
              <a:cxnLst/>
              <a:rect l="l" t="t" r="r" b="b"/>
              <a:pathLst>
                <a:path w="2576" h="4001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" y="634"/>
                    <a:pt x="1110" y="3328"/>
                    <a:pt x="1783" y="4001"/>
                  </a:cubicBezTo>
                  <a:cubicBezTo>
                    <a:pt x="2575" y="3169"/>
                    <a:pt x="1427" y="436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6498128" y="2079046"/>
              <a:ext cx="77732" cy="31092"/>
            </a:xfrm>
            <a:custGeom>
              <a:avLst/>
              <a:gdLst/>
              <a:ahLst/>
              <a:cxnLst/>
              <a:rect l="l" t="t" r="r" b="b"/>
              <a:pathLst>
                <a:path w="595" h="238" extrusionOk="0">
                  <a:moveTo>
                    <a:pt x="595" y="0"/>
                  </a:moveTo>
                  <a:lnTo>
                    <a:pt x="40" y="40"/>
                  </a:lnTo>
                  <a:cubicBezTo>
                    <a:pt x="0" y="40"/>
                    <a:pt x="0" y="80"/>
                    <a:pt x="0" y="80"/>
                  </a:cubicBezTo>
                  <a:lnTo>
                    <a:pt x="555" y="238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F41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6441169" y="2001708"/>
              <a:ext cx="134692" cy="30831"/>
            </a:xfrm>
            <a:custGeom>
              <a:avLst/>
              <a:gdLst/>
              <a:ahLst/>
              <a:cxnLst/>
              <a:rect l="l" t="t" r="r" b="b"/>
              <a:pathLst>
                <a:path w="1031" h="236" extrusionOk="0">
                  <a:moveTo>
                    <a:pt x="454" y="0"/>
                  </a:moveTo>
                  <a:cubicBezTo>
                    <a:pt x="297" y="0"/>
                    <a:pt x="141" y="51"/>
                    <a:pt x="1" y="157"/>
                  </a:cubicBezTo>
                  <a:lnTo>
                    <a:pt x="1031" y="236"/>
                  </a:lnTo>
                  <a:cubicBezTo>
                    <a:pt x="854" y="81"/>
                    <a:pt x="653" y="0"/>
                    <a:pt x="454" y="0"/>
                  </a:cubicBezTo>
                  <a:close/>
                </a:path>
              </a:pathLst>
            </a:custGeom>
            <a:solidFill>
              <a:srgbClr val="F414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7967846" y="1080312"/>
              <a:ext cx="559019" cy="667701"/>
            </a:xfrm>
            <a:custGeom>
              <a:avLst/>
              <a:gdLst/>
              <a:ahLst/>
              <a:cxnLst/>
              <a:rect l="l" t="t" r="r" b="b"/>
              <a:pathLst>
                <a:path w="4279" h="5111" extrusionOk="0">
                  <a:moveTo>
                    <a:pt x="2139" y="990"/>
                  </a:moveTo>
                  <a:cubicBezTo>
                    <a:pt x="2298" y="1228"/>
                    <a:pt x="2258" y="1505"/>
                    <a:pt x="2100" y="1545"/>
                  </a:cubicBezTo>
                  <a:cubicBezTo>
                    <a:pt x="2057" y="1556"/>
                    <a:pt x="2018" y="1561"/>
                    <a:pt x="1980" y="1561"/>
                  </a:cubicBezTo>
                  <a:cubicBezTo>
                    <a:pt x="1878" y="1561"/>
                    <a:pt x="1791" y="1524"/>
                    <a:pt x="1704" y="1466"/>
                  </a:cubicBezTo>
                  <a:cubicBezTo>
                    <a:pt x="1624" y="1268"/>
                    <a:pt x="1664" y="1109"/>
                    <a:pt x="1823" y="990"/>
                  </a:cubicBezTo>
                  <a:close/>
                  <a:moveTo>
                    <a:pt x="980" y="1717"/>
                  </a:moveTo>
                  <a:cubicBezTo>
                    <a:pt x="1050" y="1717"/>
                    <a:pt x="1119" y="1736"/>
                    <a:pt x="1189" y="1783"/>
                  </a:cubicBezTo>
                  <a:cubicBezTo>
                    <a:pt x="1228" y="1862"/>
                    <a:pt x="1189" y="2020"/>
                    <a:pt x="1189" y="2218"/>
                  </a:cubicBezTo>
                  <a:cubicBezTo>
                    <a:pt x="991" y="2179"/>
                    <a:pt x="832" y="2139"/>
                    <a:pt x="793" y="2060"/>
                  </a:cubicBezTo>
                  <a:cubicBezTo>
                    <a:pt x="713" y="1981"/>
                    <a:pt x="793" y="1783"/>
                    <a:pt x="832" y="1743"/>
                  </a:cubicBezTo>
                  <a:cubicBezTo>
                    <a:pt x="881" y="1727"/>
                    <a:pt x="931" y="1717"/>
                    <a:pt x="980" y="1717"/>
                  </a:cubicBezTo>
                  <a:close/>
                  <a:moveTo>
                    <a:pt x="2035" y="2320"/>
                  </a:moveTo>
                  <a:cubicBezTo>
                    <a:pt x="2109" y="2320"/>
                    <a:pt x="2205" y="2337"/>
                    <a:pt x="2337" y="2337"/>
                  </a:cubicBezTo>
                  <a:cubicBezTo>
                    <a:pt x="2298" y="2575"/>
                    <a:pt x="2258" y="2694"/>
                    <a:pt x="2179" y="2733"/>
                  </a:cubicBezTo>
                  <a:cubicBezTo>
                    <a:pt x="2100" y="2733"/>
                    <a:pt x="1981" y="2694"/>
                    <a:pt x="1862" y="2654"/>
                  </a:cubicBezTo>
                  <a:cubicBezTo>
                    <a:pt x="1862" y="2575"/>
                    <a:pt x="1862" y="2377"/>
                    <a:pt x="1941" y="2337"/>
                  </a:cubicBezTo>
                  <a:cubicBezTo>
                    <a:pt x="1968" y="2324"/>
                    <a:pt x="1999" y="2320"/>
                    <a:pt x="2035" y="2320"/>
                  </a:cubicBezTo>
                  <a:close/>
                  <a:moveTo>
                    <a:pt x="2654" y="0"/>
                  </a:moveTo>
                  <a:lnTo>
                    <a:pt x="1664" y="396"/>
                  </a:lnTo>
                  <a:lnTo>
                    <a:pt x="396" y="911"/>
                  </a:lnTo>
                  <a:cubicBezTo>
                    <a:pt x="0" y="1070"/>
                    <a:pt x="0" y="1070"/>
                    <a:pt x="80" y="1466"/>
                  </a:cubicBezTo>
                  <a:cubicBezTo>
                    <a:pt x="159" y="1703"/>
                    <a:pt x="238" y="1981"/>
                    <a:pt x="317" y="2218"/>
                  </a:cubicBezTo>
                  <a:cubicBezTo>
                    <a:pt x="396" y="2496"/>
                    <a:pt x="476" y="2733"/>
                    <a:pt x="555" y="2971"/>
                  </a:cubicBezTo>
                  <a:cubicBezTo>
                    <a:pt x="832" y="3644"/>
                    <a:pt x="1110" y="4278"/>
                    <a:pt x="1387" y="4952"/>
                  </a:cubicBezTo>
                  <a:cubicBezTo>
                    <a:pt x="1440" y="5057"/>
                    <a:pt x="1510" y="5110"/>
                    <a:pt x="1598" y="5110"/>
                  </a:cubicBezTo>
                  <a:cubicBezTo>
                    <a:pt x="1642" y="5110"/>
                    <a:pt x="1690" y="5097"/>
                    <a:pt x="1743" y="5070"/>
                  </a:cubicBezTo>
                  <a:cubicBezTo>
                    <a:pt x="2100" y="4952"/>
                    <a:pt x="2496" y="4833"/>
                    <a:pt x="2852" y="4714"/>
                  </a:cubicBezTo>
                  <a:lnTo>
                    <a:pt x="4278" y="4239"/>
                  </a:lnTo>
                  <a:cubicBezTo>
                    <a:pt x="4041" y="3763"/>
                    <a:pt x="3764" y="3328"/>
                    <a:pt x="3565" y="2892"/>
                  </a:cubicBezTo>
                  <a:cubicBezTo>
                    <a:pt x="3051" y="1981"/>
                    <a:pt x="2734" y="1030"/>
                    <a:pt x="26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348021" y="1029754"/>
              <a:ext cx="2339285" cy="1183990"/>
            </a:xfrm>
            <a:custGeom>
              <a:avLst/>
              <a:gdLst/>
              <a:ahLst/>
              <a:cxnLst/>
              <a:rect l="l" t="t" r="r" b="b"/>
              <a:pathLst>
                <a:path w="17906" h="9063" extrusionOk="0">
                  <a:moveTo>
                    <a:pt x="15450" y="387"/>
                  </a:moveTo>
                  <a:cubicBezTo>
                    <a:pt x="16757" y="823"/>
                    <a:pt x="17905" y="3556"/>
                    <a:pt x="17113" y="4388"/>
                  </a:cubicBezTo>
                  <a:cubicBezTo>
                    <a:pt x="16440" y="3754"/>
                    <a:pt x="15331" y="1021"/>
                    <a:pt x="15450" y="387"/>
                  </a:cubicBezTo>
                  <a:close/>
                  <a:moveTo>
                    <a:pt x="9785" y="2328"/>
                  </a:moveTo>
                  <a:cubicBezTo>
                    <a:pt x="9864" y="2764"/>
                    <a:pt x="9904" y="3160"/>
                    <a:pt x="9983" y="3596"/>
                  </a:cubicBezTo>
                  <a:lnTo>
                    <a:pt x="4041" y="5299"/>
                  </a:lnTo>
                  <a:cubicBezTo>
                    <a:pt x="4041" y="4863"/>
                    <a:pt x="3764" y="4744"/>
                    <a:pt x="3407" y="4626"/>
                  </a:cubicBezTo>
                  <a:lnTo>
                    <a:pt x="9785" y="2328"/>
                  </a:lnTo>
                  <a:close/>
                  <a:moveTo>
                    <a:pt x="15053" y="387"/>
                  </a:moveTo>
                  <a:cubicBezTo>
                    <a:pt x="15133" y="1377"/>
                    <a:pt x="15450" y="2368"/>
                    <a:pt x="15964" y="3239"/>
                  </a:cubicBezTo>
                  <a:cubicBezTo>
                    <a:pt x="16163" y="3675"/>
                    <a:pt x="16440" y="4111"/>
                    <a:pt x="16677" y="4626"/>
                  </a:cubicBezTo>
                  <a:lnTo>
                    <a:pt x="15251" y="5061"/>
                  </a:lnTo>
                  <a:cubicBezTo>
                    <a:pt x="14895" y="5220"/>
                    <a:pt x="14499" y="5339"/>
                    <a:pt x="14142" y="5457"/>
                  </a:cubicBezTo>
                  <a:cubicBezTo>
                    <a:pt x="14089" y="5471"/>
                    <a:pt x="14041" y="5479"/>
                    <a:pt x="13997" y="5479"/>
                  </a:cubicBezTo>
                  <a:cubicBezTo>
                    <a:pt x="13909" y="5479"/>
                    <a:pt x="13839" y="5444"/>
                    <a:pt x="13786" y="5339"/>
                  </a:cubicBezTo>
                  <a:cubicBezTo>
                    <a:pt x="13509" y="4665"/>
                    <a:pt x="13231" y="3992"/>
                    <a:pt x="12954" y="3318"/>
                  </a:cubicBezTo>
                  <a:cubicBezTo>
                    <a:pt x="12875" y="3081"/>
                    <a:pt x="12795" y="2843"/>
                    <a:pt x="12716" y="2605"/>
                  </a:cubicBezTo>
                  <a:cubicBezTo>
                    <a:pt x="12637" y="2368"/>
                    <a:pt x="12558" y="2090"/>
                    <a:pt x="12479" y="1813"/>
                  </a:cubicBezTo>
                  <a:cubicBezTo>
                    <a:pt x="12399" y="1417"/>
                    <a:pt x="12399" y="1417"/>
                    <a:pt x="12795" y="1259"/>
                  </a:cubicBezTo>
                  <a:lnTo>
                    <a:pt x="14063" y="783"/>
                  </a:lnTo>
                  <a:lnTo>
                    <a:pt x="15053" y="387"/>
                  </a:lnTo>
                  <a:close/>
                  <a:moveTo>
                    <a:pt x="12003" y="1536"/>
                  </a:moveTo>
                  <a:cubicBezTo>
                    <a:pt x="12201" y="2249"/>
                    <a:pt x="12399" y="2962"/>
                    <a:pt x="12637" y="3635"/>
                  </a:cubicBezTo>
                  <a:cubicBezTo>
                    <a:pt x="12875" y="4309"/>
                    <a:pt x="13152" y="4982"/>
                    <a:pt x="13469" y="5695"/>
                  </a:cubicBezTo>
                  <a:lnTo>
                    <a:pt x="12875" y="5933"/>
                  </a:lnTo>
                  <a:cubicBezTo>
                    <a:pt x="12162" y="4586"/>
                    <a:pt x="11409" y="3318"/>
                    <a:pt x="11211" y="1813"/>
                  </a:cubicBezTo>
                  <a:lnTo>
                    <a:pt x="12003" y="1536"/>
                  </a:lnTo>
                  <a:close/>
                  <a:moveTo>
                    <a:pt x="10141" y="3952"/>
                  </a:moveTo>
                  <a:lnTo>
                    <a:pt x="10617" y="5101"/>
                  </a:lnTo>
                  <a:lnTo>
                    <a:pt x="4635" y="6844"/>
                  </a:lnTo>
                  <a:cubicBezTo>
                    <a:pt x="4635" y="6606"/>
                    <a:pt x="4675" y="6369"/>
                    <a:pt x="4556" y="6170"/>
                  </a:cubicBezTo>
                  <a:cubicBezTo>
                    <a:pt x="4437" y="5933"/>
                    <a:pt x="4120" y="5893"/>
                    <a:pt x="3922" y="5774"/>
                  </a:cubicBezTo>
                  <a:lnTo>
                    <a:pt x="10141" y="3952"/>
                  </a:lnTo>
                  <a:close/>
                  <a:moveTo>
                    <a:pt x="10775" y="5497"/>
                  </a:moveTo>
                  <a:cubicBezTo>
                    <a:pt x="10815" y="5576"/>
                    <a:pt x="10894" y="5735"/>
                    <a:pt x="10973" y="5933"/>
                  </a:cubicBezTo>
                  <a:cubicBezTo>
                    <a:pt x="11053" y="6091"/>
                    <a:pt x="11171" y="6250"/>
                    <a:pt x="11251" y="6408"/>
                  </a:cubicBezTo>
                  <a:cubicBezTo>
                    <a:pt x="9072" y="7200"/>
                    <a:pt x="6893" y="7834"/>
                    <a:pt x="4675" y="8349"/>
                  </a:cubicBezTo>
                  <a:lnTo>
                    <a:pt x="4635" y="8349"/>
                  </a:lnTo>
                  <a:cubicBezTo>
                    <a:pt x="4873" y="7913"/>
                    <a:pt x="4873" y="7874"/>
                    <a:pt x="4556" y="7359"/>
                  </a:cubicBezTo>
                  <a:lnTo>
                    <a:pt x="10775" y="5497"/>
                  </a:lnTo>
                  <a:close/>
                  <a:moveTo>
                    <a:pt x="3172" y="5020"/>
                  </a:moveTo>
                  <a:cubicBezTo>
                    <a:pt x="3269" y="5020"/>
                    <a:pt x="3363" y="5033"/>
                    <a:pt x="3447" y="5061"/>
                  </a:cubicBezTo>
                  <a:cubicBezTo>
                    <a:pt x="3685" y="5141"/>
                    <a:pt x="3685" y="5259"/>
                    <a:pt x="3605" y="5418"/>
                  </a:cubicBezTo>
                  <a:cubicBezTo>
                    <a:pt x="3487" y="5576"/>
                    <a:pt x="3407" y="5656"/>
                    <a:pt x="3328" y="5735"/>
                  </a:cubicBezTo>
                  <a:cubicBezTo>
                    <a:pt x="3170" y="5972"/>
                    <a:pt x="3209" y="6091"/>
                    <a:pt x="3487" y="6131"/>
                  </a:cubicBezTo>
                  <a:cubicBezTo>
                    <a:pt x="3685" y="6170"/>
                    <a:pt x="3843" y="6170"/>
                    <a:pt x="4041" y="6210"/>
                  </a:cubicBezTo>
                  <a:cubicBezTo>
                    <a:pt x="4279" y="6289"/>
                    <a:pt x="4358" y="6448"/>
                    <a:pt x="4160" y="6646"/>
                  </a:cubicBezTo>
                  <a:cubicBezTo>
                    <a:pt x="4002" y="6844"/>
                    <a:pt x="3804" y="6923"/>
                    <a:pt x="3685" y="7082"/>
                  </a:cubicBezTo>
                  <a:cubicBezTo>
                    <a:pt x="3605" y="7161"/>
                    <a:pt x="3526" y="7280"/>
                    <a:pt x="3487" y="7398"/>
                  </a:cubicBezTo>
                  <a:cubicBezTo>
                    <a:pt x="3605" y="7478"/>
                    <a:pt x="3685" y="7517"/>
                    <a:pt x="3804" y="7557"/>
                  </a:cubicBezTo>
                  <a:cubicBezTo>
                    <a:pt x="3962" y="7597"/>
                    <a:pt x="4081" y="7597"/>
                    <a:pt x="4239" y="7636"/>
                  </a:cubicBezTo>
                  <a:cubicBezTo>
                    <a:pt x="4477" y="7715"/>
                    <a:pt x="4517" y="7953"/>
                    <a:pt x="4318" y="8112"/>
                  </a:cubicBezTo>
                  <a:cubicBezTo>
                    <a:pt x="4031" y="8431"/>
                    <a:pt x="3616" y="8621"/>
                    <a:pt x="3196" y="8621"/>
                  </a:cubicBezTo>
                  <a:cubicBezTo>
                    <a:pt x="3094" y="8621"/>
                    <a:pt x="2993" y="8610"/>
                    <a:pt x="2892" y="8587"/>
                  </a:cubicBezTo>
                  <a:lnTo>
                    <a:pt x="2140" y="8389"/>
                  </a:lnTo>
                  <a:cubicBezTo>
                    <a:pt x="2298" y="7636"/>
                    <a:pt x="2021" y="7002"/>
                    <a:pt x="1704" y="6369"/>
                  </a:cubicBezTo>
                  <a:cubicBezTo>
                    <a:pt x="1664" y="6289"/>
                    <a:pt x="1664" y="6170"/>
                    <a:pt x="1704" y="6052"/>
                  </a:cubicBezTo>
                  <a:cubicBezTo>
                    <a:pt x="1863" y="5774"/>
                    <a:pt x="2021" y="5497"/>
                    <a:pt x="2179" y="5259"/>
                  </a:cubicBezTo>
                  <a:cubicBezTo>
                    <a:pt x="2338" y="5220"/>
                    <a:pt x="2496" y="5180"/>
                    <a:pt x="2655" y="5141"/>
                  </a:cubicBezTo>
                  <a:cubicBezTo>
                    <a:pt x="2808" y="5064"/>
                    <a:pt x="2995" y="5020"/>
                    <a:pt x="3172" y="5020"/>
                  </a:cubicBezTo>
                  <a:close/>
                  <a:moveTo>
                    <a:pt x="15281" y="0"/>
                  </a:moveTo>
                  <a:cubicBezTo>
                    <a:pt x="15071" y="0"/>
                    <a:pt x="14859" y="49"/>
                    <a:pt x="14657" y="149"/>
                  </a:cubicBezTo>
                  <a:cubicBezTo>
                    <a:pt x="12518" y="942"/>
                    <a:pt x="10340" y="1655"/>
                    <a:pt x="8200" y="2407"/>
                  </a:cubicBezTo>
                  <a:cubicBezTo>
                    <a:pt x="6299" y="3081"/>
                    <a:pt x="4358" y="3794"/>
                    <a:pt x="2417" y="4507"/>
                  </a:cubicBezTo>
                  <a:cubicBezTo>
                    <a:pt x="2219" y="4586"/>
                    <a:pt x="2021" y="4705"/>
                    <a:pt x="1863" y="4903"/>
                  </a:cubicBezTo>
                  <a:cubicBezTo>
                    <a:pt x="1387" y="5616"/>
                    <a:pt x="951" y="6369"/>
                    <a:pt x="476" y="7121"/>
                  </a:cubicBezTo>
                  <a:cubicBezTo>
                    <a:pt x="397" y="7280"/>
                    <a:pt x="278" y="7398"/>
                    <a:pt x="199" y="7557"/>
                  </a:cubicBezTo>
                  <a:cubicBezTo>
                    <a:pt x="1" y="7953"/>
                    <a:pt x="80" y="8230"/>
                    <a:pt x="516" y="8349"/>
                  </a:cubicBezTo>
                  <a:cubicBezTo>
                    <a:pt x="1149" y="8547"/>
                    <a:pt x="1823" y="8745"/>
                    <a:pt x="2457" y="8904"/>
                  </a:cubicBezTo>
                  <a:cubicBezTo>
                    <a:pt x="2774" y="9023"/>
                    <a:pt x="3130" y="9062"/>
                    <a:pt x="3447" y="9062"/>
                  </a:cubicBezTo>
                  <a:cubicBezTo>
                    <a:pt x="3883" y="9023"/>
                    <a:pt x="4318" y="8904"/>
                    <a:pt x="4715" y="8785"/>
                  </a:cubicBezTo>
                  <a:cubicBezTo>
                    <a:pt x="6695" y="8230"/>
                    <a:pt x="8715" y="7676"/>
                    <a:pt x="10696" y="7082"/>
                  </a:cubicBezTo>
                  <a:cubicBezTo>
                    <a:pt x="12439" y="6567"/>
                    <a:pt x="14182" y="5933"/>
                    <a:pt x="15885" y="5339"/>
                  </a:cubicBezTo>
                  <a:cubicBezTo>
                    <a:pt x="16361" y="5180"/>
                    <a:pt x="16836" y="4982"/>
                    <a:pt x="17311" y="4824"/>
                  </a:cubicBezTo>
                  <a:cubicBezTo>
                    <a:pt x="17628" y="4586"/>
                    <a:pt x="17826" y="4190"/>
                    <a:pt x="17787" y="3794"/>
                  </a:cubicBezTo>
                  <a:cubicBezTo>
                    <a:pt x="17826" y="2487"/>
                    <a:pt x="17311" y="1219"/>
                    <a:pt x="16321" y="427"/>
                  </a:cubicBezTo>
                  <a:cubicBezTo>
                    <a:pt x="16018" y="149"/>
                    <a:pt x="15651" y="0"/>
                    <a:pt x="15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8211101" y="1383394"/>
              <a:ext cx="62186" cy="54085"/>
            </a:xfrm>
            <a:custGeom>
              <a:avLst/>
              <a:gdLst/>
              <a:ahLst/>
              <a:cxnLst/>
              <a:rect l="l" t="t" r="r" b="b"/>
              <a:pathLst>
                <a:path w="476" h="414" extrusionOk="0">
                  <a:moveTo>
                    <a:pt x="160" y="1"/>
                  </a:moveTo>
                  <a:cubicBezTo>
                    <a:pt x="129" y="1"/>
                    <a:pt x="103" y="6"/>
                    <a:pt x="79" y="17"/>
                  </a:cubicBezTo>
                  <a:cubicBezTo>
                    <a:pt x="0" y="96"/>
                    <a:pt x="0" y="255"/>
                    <a:pt x="0" y="334"/>
                  </a:cubicBezTo>
                  <a:cubicBezTo>
                    <a:pt x="119" y="334"/>
                    <a:pt x="238" y="413"/>
                    <a:pt x="317" y="413"/>
                  </a:cubicBezTo>
                  <a:cubicBezTo>
                    <a:pt x="436" y="374"/>
                    <a:pt x="436" y="215"/>
                    <a:pt x="475" y="57"/>
                  </a:cubicBezTo>
                  <a:cubicBezTo>
                    <a:pt x="335" y="29"/>
                    <a:pt x="235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8180008" y="1210951"/>
              <a:ext cx="88053" cy="78515"/>
            </a:xfrm>
            <a:custGeom>
              <a:avLst/>
              <a:gdLst/>
              <a:ahLst/>
              <a:cxnLst/>
              <a:rect l="l" t="t" r="r" b="b"/>
              <a:pathLst>
                <a:path w="674" h="601" extrusionOk="0">
                  <a:moveTo>
                    <a:pt x="397" y="0"/>
                  </a:moveTo>
                  <a:cubicBezTo>
                    <a:pt x="357" y="0"/>
                    <a:pt x="317" y="10"/>
                    <a:pt x="278" y="30"/>
                  </a:cubicBezTo>
                  <a:lnTo>
                    <a:pt x="238" y="30"/>
                  </a:lnTo>
                  <a:cubicBezTo>
                    <a:pt x="80" y="109"/>
                    <a:pt x="0" y="307"/>
                    <a:pt x="80" y="466"/>
                  </a:cubicBezTo>
                  <a:cubicBezTo>
                    <a:pt x="80" y="466"/>
                    <a:pt x="80" y="505"/>
                    <a:pt x="80" y="505"/>
                  </a:cubicBezTo>
                  <a:cubicBezTo>
                    <a:pt x="167" y="563"/>
                    <a:pt x="275" y="600"/>
                    <a:pt x="373" y="600"/>
                  </a:cubicBezTo>
                  <a:cubicBezTo>
                    <a:pt x="409" y="600"/>
                    <a:pt x="444" y="595"/>
                    <a:pt x="476" y="585"/>
                  </a:cubicBezTo>
                  <a:cubicBezTo>
                    <a:pt x="634" y="505"/>
                    <a:pt x="674" y="268"/>
                    <a:pt x="515" y="30"/>
                  </a:cubicBezTo>
                  <a:cubicBezTo>
                    <a:pt x="476" y="10"/>
                    <a:pt x="436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8060994" y="1304619"/>
              <a:ext cx="67412" cy="65581"/>
            </a:xfrm>
            <a:custGeom>
              <a:avLst/>
              <a:gdLst/>
              <a:ahLst/>
              <a:cxnLst/>
              <a:rect l="l" t="t" r="r" b="b"/>
              <a:pathLst>
                <a:path w="516" h="502" extrusionOk="0">
                  <a:moveTo>
                    <a:pt x="267" y="0"/>
                  </a:moveTo>
                  <a:cubicBezTo>
                    <a:pt x="218" y="0"/>
                    <a:pt x="168" y="10"/>
                    <a:pt x="119" y="26"/>
                  </a:cubicBezTo>
                  <a:cubicBezTo>
                    <a:pt x="40" y="26"/>
                    <a:pt x="0" y="264"/>
                    <a:pt x="80" y="343"/>
                  </a:cubicBezTo>
                  <a:cubicBezTo>
                    <a:pt x="119" y="422"/>
                    <a:pt x="278" y="462"/>
                    <a:pt x="476" y="501"/>
                  </a:cubicBezTo>
                  <a:cubicBezTo>
                    <a:pt x="476" y="303"/>
                    <a:pt x="515" y="145"/>
                    <a:pt x="476" y="66"/>
                  </a:cubicBezTo>
                  <a:cubicBezTo>
                    <a:pt x="406" y="1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7"/>
          <p:cNvGrpSpPr/>
          <p:nvPr/>
        </p:nvGrpSpPr>
        <p:grpSpPr>
          <a:xfrm rot="-4027023">
            <a:off x="8348457" y="4256714"/>
            <a:ext cx="546241" cy="867982"/>
            <a:chOff x="6712570" y="2317359"/>
            <a:chExt cx="1863208" cy="2960654"/>
          </a:xfrm>
        </p:grpSpPr>
        <p:sp>
          <p:nvSpPr>
            <p:cNvPr id="106" name="Google Shape;106;p7"/>
            <p:cNvSpPr/>
            <p:nvPr/>
          </p:nvSpPr>
          <p:spPr>
            <a:xfrm>
              <a:off x="7420292" y="3361133"/>
              <a:ext cx="356355" cy="144514"/>
            </a:xfrm>
            <a:custGeom>
              <a:avLst/>
              <a:gdLst/>
              <a:ahLst/>
              <a:cxnLst/>
              <a:rect l="l" t="t" r="r" b="b"/>
              <a:pathLst>
                <a:path w="2932" h="1189" extrusionOk="0">
                  <a:moveTo>
                    <a:pt x="357" y="0"/>
                  </a:moveTo>
                  <a:cubicBezTo>
                    <a:pt x="277" y="0"/>
                    <a:pt x="119" y="79"/>
                    <a:pt x="0" y="159"/>
                  </a:cubicBezTo>
                  <a:cubicBezTo>
                    <a:pt x="79" y="238"/>
                    <a:pt x="119" y="357"/>
                    <a:pt x="198" y="396"/>
                  </a:cubicBezTo>
                  <a:cubicBezTo>
                    <a:pt x="515" y="634"/>
                    <a:pt x="911" y="792"/>
                    <a:pt x="1268" y="990"/>
                  </a:cubicBezTo>
                  <a:cubicBezTo>
                    <a:pt x="1624" y="1149"/>
                    <a:pt x="2060" y="1189"/>
                    <a:pt x="2496" y="1189"/>
                  </a:cubicBezTo>
                  <a:cubicBezTo>
                    <a:pt x="2614" y="1149"/>
                    <a:pt x="2773" y="1149"/>
                    <a:pt x="2931" y="1149"/>
                  </a:cubicBezTo>
                  <a:cubicBezTo>
                    <a:pt x="2931" y="1070"/>
                    <a:pt x="2931" y="1030"/>
                    <a:pt x="2931" y="990"/>
                  </a:cubicBezTo>
                  <a:cubicBezTo>
                    <a:pt x="2852" y="911"/>
                    <a:pt x="2773" y="872"/>
                    <a:pt x="2654" y="832"/>
                  </a:cubicBezTo>
                  <a:cubicBezTo>
                    <a:pt x="2179" y="634"/>
                    <a:pt x="1703" y="436"/>
                    <a:pt x="1228" y="238"/>
                  </a:cubicBezTo>
                  <a:cubicBezTo>
                    <a:pt x="951" y="119"/>
                    <a:pt x="673" y="4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8036496" y="2376913"/>
              <a:ext cx="476801" cy="965169"/>
            </a:xfrm>
            <a:custGeom>
              <a:avLst/>
              <a:gdLst/>
              <a:ahLst/>
              <a:cxnLst/>
              <a:rect l="l" t="t" r="r" b="b"/>
              <a:pathLst>
                <a:path w="3923" h="7941" extrusionOk="0">
                  <a:moveTo>
                    <a:pt x="1823" y="1126"/>
                  </a:moveTo>
                  <a:cubicBezTo>
                    <a:pt x="1823" y="1245"/>
                    <a:pt x="1823" y="1324"/>
                    <a:pt x="1823" y="1364"/>
                  </a:cubicBezTo>
                  <a:cubicBezTo>
                    <a:pt x="1783" y="1443"/>
                    <a:pt x="1704" y="1443"/>
                    <a:pt x="1664" y="1483"/>
                  </a:cubicBezTo>
                  <a:cubicBezTo>
                    <a:pt x="1308" y="1641"/>
                    <a:pt x="1268" y="2117"/>
                    <a:pt x="1545" y="2354"/>
                  </a:cubicBezTo>
                  <a:cubicBezTo>
                    <a:pt x="1981" y="2790"/>
                    <a:pt x="2219" y="3384"/>
                    <a:pt x="2140" y="4018"/>
                  </a:cubicBezTo>
                  <a:cubicBezTo>
                    <a:pt x="2100" y="4216"/>
                    <a:pt x="2021" y="4414"/>
                    <a:pt x="1902" y="4573"/>
                  </a:cubicBezTo>
                  <a:cubicBezTo>
                    <a:pt x="1862" y="4652"/>
                    <a:pt x="1704" y="4612"/>
                    <a:pt x="1625" y="4652"/>
                  </a:cubicBezTo>
                  <a:lnTo>
                    <a:pt x="1625" y="4573"/>
                  </a:lnTo>
                  <a:cubicBezTo>
                    <a:pt x="1585" y="4533"/>
                    <a:pt x="1585" y="4454"/>
                    <a:pt x="1625" y="4414"/>
                  </a:cubicBezTo>
                  <a:cubicBezTo>
                    <a:pt x="1862" y="3780"/>
                    <a:pt x="1704" y="3028"/>
                    <a:pt x="1228" y="2552"/>
                  </a:cubicBezTo>
                  <a:cubicBezTo>
                    <a:pt x="951" y="2275"/>
                    <a:pt x="912" y="1839"/>
                    <a:pt x="1149" y="1523"/>
                  </a:cubicBezTo>
                  <a:cubicBezTo>
                    <a:pt x="1228" y="1404"/>
                    <a:pt x="1308" y="1324"/>
                    <a:pt x="1387" y="1285"/>
                  </a:cubicBezTo>
                  <a:cubicBezTo>
                    <a:pt x="1545" y="1206"/>
                    <a:pt x="1664" y="1166"/>
                    <a:pt x="1823" y="1126"/>
                  </a:cubicBezTo>
                  <a:close/>
                  <a:moveTo>
                    <a:pt x="1962" y="1"/>
                  </a:moveTo>
                  <a:cubicBezTo>
                    <a:pt x="1852" y="1"/>
                    <a:pt x="1748" y="29"/>
                    <a:pt x="1664" y="57"/>
                  </a:cubicBezTo>
                  <a:cubicBezTo>
                    <a:pt x="1545" y="96"/>
                    <a:pt x="1466" y="176"/>
                    <a:pt x="1426" y="295"/>
                  </a:cubicBezTo>
                  <a:cubicBezTo>
                    <a:pt x="1189" y="611"/>
                    <a:pt x="951" y="928"/>
                    <a:pt x="753" y="1245"/>
                  </a:cubicBezTo>
                  <a:cubicBezTo>
                    <a:pt x="515" y="1483"/>
                    <a:pt x="357" y="1760"/>
                    <a:pt x="199" y="2077"/>
                  </a:cubicBezTo>
                  <a:cubicBezTo>
                    <a:pt x="119" y="2354"/>
                    <a:pt x="0" y="2711"/>
                    <a:pt x="357" y="2988"/>
                  </a:cubicBezTo>
                  <a:cubicBezTo>
                    <a:pt x="476" y="3107"/>
                    <a:pt x="515" y="3384"/>
                    <a:pt x="674" y="3543"/>
                  </a:cubicBezTo>
                  <a:cubicBezTo>
                    <a:pt x="872" y="3780"/>
                    <a:pt x="991" y="4097"/>
                    <a:pt x="1070" y="4375"/>
                  </a:cubicBezTo>
                  <a:cubicBezTo>
                    <a:pt x="1110" y="4810"/>
                    <a:pt x="1030" y="5206"/>
                    <a:pt x="793" y="5563"/>
                  </a:cubicBezTo>
                  <a:cubicBezTo>
                    <a:pt x="674" y="5801"/>
                    <a:pt x="476" y="6038"/>
                    <a:pt x="317" y="6316"/>
                  </a:cubicBezTo>
                  <a:cubicBezTo>
                    <a:pt x="159" y="6553"/>
                    <a:pt x="159" y="6831"/>
                    <a:pt x="317" y="7068"/>
                  </a:cubicBezTo>
                  <a:cubicBezTo>
                    <a:pt x="595" y="7544"/>
                    <a:pt x="1070" y="7861"/>
                    <a:pt x="1664" y="7900"/>
                  </a:cubicBezTo>
                  <a:cubicBezTo>
                    <a:pt x="1746" y="7927"/>
                    <a:pt x="1828" y="7940"/>
                    <a:pt x="1908" y="7940"/>
                  </a:cubicBezTo>
                  <a:cubicBezTo>
                    <a:pt x="2178" y="7940"/>
                    <a:pt x="2432" y="7797"/>
                    <a:pt x="2615" y="7583"/>
                  </a:cubicBezTo>
                  <a:cubicBezTo>
                    <a:pt x="2813" y="7227"/>
                    <a:pt x="2694" y="6949"/>
                    <a:pt x="2496" y="6633"/>
                  </a:cubicBezTo>
                  <a:cubicBezTo>
                    <a:pt x="2100" y="6236"/>
                    <a:pt x="2100" y="5563"/>
                    <a:pt x="2496" y="5167"/>
                  </a:cubicBezTo>
                  <a:lnTo>
                    <a:pt x="3209" y="4097"/>
                  </a:lnTo>
                  <a:cubicBezTo>
                    <a:pt x="3922" y="3028"/>
                    <a:pt x="3764" y="2037"/>
                    <a:pt x="2773" y="1602"/>
                  </a:cubicBezTo>
                  <a:cubicBezTo>
                    <a:pt x="2496" y="1483"/>
                    <a:pt x="2298" y="1285"/>
                    <a:pt x="2219" y="1008"/>
                  </a:cubicBezTo>
                  <a:cubicBezTo>
                    <a:pt x="2140" y="809"/>
                    <a:pt x="2140" y="611"/>
                    <a:pt x="2219" y="413"/>
                  </a:cubicBezTo>
                  <a:cubicBezTo>
                    <a:pt x="2219" y="255"/>
                    <a:pt x="2179" y="136"/>
                    <a:pt x="2100" y="17"/>
                  </a:cubicBezTo>
                  <a:cubicBezTo>
                    <a:pt x="2053" y="6"/>
                    <a:pt x="2007" y="1"/>
                    <a:pt x="1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7997968" y="3463347"/>
              <a:ext cx="264957" cy="213672"/>
            </a:xfrm>
            <a:custGeom>
              <a:avLst/>
              <a:gdLst/>
              <a:ahLst/>
              <a:cxnLst/>
              <a:rect l="l" t="t" r="r" b="b"/>
              <a:pathLst>
                <a:path w="2180" h="1758" extrusionOk="0">
                  <a:moveTo>
                    <a:pt x="1387" y="1"/>
                  </a:moveTo>
                  <a:cubicBezTo>
                    <a:pt x="1347" y="1"/>
                    <a:pt x="1308" y="11"/>
                    <a:pt x="1268" y="31"/>
                  </a:cubicBezTo>
                  <a:cubicBezTo>
                    <a:pt x="1268" y="70"/>
                    <a:pt x="1268" y="110"/>
                    <a:pt x="1268" y="149"/>
                  </a:cubicBezTo>
                  <a:cubicBezTo>
                    <a:pt x="1268" y="189"/>
                    <a:pt x="1268" y="229"/>
                    <a:pt x="1308" y="268"/>
                  </a:cubicBezTo>
                  <a:cubicBezTo>
                    <a:pt x="1347" y="387"/>
                    <a:pt x="1466" y="466"/>
                    <a:pt x="1506" y="585"/>
                  </a:cubicBezTo>
                  <a:cubicBezTo>
                    <a:pt x="1743" y="1021"/>
                    <a:pt x="1585" y="1338"/>
                    <a:pt x="1070" y="1338"/>
                  </a:cubicBezTo>
                  <a:cubicBezTo>
                    <a:pt x="832" y="1338"/>
                    <a:pt x="595" y="1140"/>
                    <a:pt x="555" y="902"/>
                  </a:cubicBezTo>
                  <a:cubicBezTo>
                    <a:pt x="436" y="664"/>
                    <a:pt x="595" y="427"/>
                    <a:pt x="832" y="348"/>
                  </a:cubicBezTo>
                  <a:lnTo>
                    <a:pt x="1110" y="229"/>
                  </a:lnTo>
                  <a:lnTo>
                    <a:pt x="1110" y="149"/>
                  </a:lnTo>
                  <a:cubicBezTo>
                    <a:pt x="1030" y="70"/>
                    <a:pt x="912" y="70"/>
                    <a:pt x="793" y="70"/>
                  </a:cubicBezTo>
                  <a:cubicBezTo>
                    <a:pt x="317" y="110"/>
                    <a:pt x="1" y="546"/>
                    <a:pt x="159" y="1021"/>
                  </a:cubicBezTo>
                  <a:cubicBezTo>
                    <a:pt x="199" y="1377"/>
                    <a:pt x="516" y="1694"/>
                    <a:pt x="912" y="1734"/>
                  </a:cubicBezTo>
                  <a:cubicBezTo>
                    <a:pt x="983" y="1750"/>
                    <a:pt x="1056" y="1758"/>
                    <a:pt x="1129" y="1758"/>
                  </a:cubicBezTo>
                  <a:cubicBezTo>
                    <a:pt x="1420" y="1758"/>
                    <a:pt x="1712" y="1631"/>
                    <a:pt x="1902" y="1377"/>
                  </a:cubicBezTo>
                  <a:cubicBezTo>
                    <a:pt x="2179" y="902"/>
                    <a:pt x="1981" y="268"/>
                    <a:pt x="1506" y="31"/>
                  </a:cubicBezTo>
                  <a:cubicBezTo>
                    <a:pt x="1466" y="11"/>
                    <a:pt x="1427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712570" y="2317359"/>
              <a:ext cx="1863208" cy="2960654"/>
            </a:xfrm>
            <a:custGeom>
              <a:avLst/>
              <a:gdLst/>
              <a:ahLst/>
              <a:cxnLst/>
              <a:rect l="l" t="t" r="r" b="b"/>
              <a:pathLst>
                <a:path w="15330" h="24359" extrusionOk="0">
                  <a:moveTo>
                    <a:pt x="10656" y="2409"/>
                  </a:moveTo>
                  <a:cubicBezTo>
                    <a:pt x="10616" y="2607"/>
                    <a:pt x="10577" y="2805"/>
                    <a:pt x="10537" y="3003"/>
                  </a:cubicBezTo>
                  <a:cubicBezTo>
                    <a:pt x="10497" y="3082"/>
                    <a:pt x="10418" y="3161"/>
                    <a:pt x="10339" y="3201"/>
                  </a:cubicBezTo>
                  <a:cubicBezTo>
                    <a:pt x="9190" y="3755"/>
                    <a:pt x="8239" y="4587"/>
                    <a:pt x="7526" y="5657"/>
                  </a:cubicBezTo>
                  <a:cubicBezTo>
                    <a:pt x="7130" y="6211"/>
                    <a:pt x="6893" y="6885"/>
                    <a:pt x="6893" y="7558"/>
                  </a:cubicBezTo>
                  <a:cubicBezTo>
                    <a:pt x="6893" y="7796"/>
                    <a:pt x="6813" y="8034"/>
                    <a:pt x="6813" y="8271"/>
                  </a:cubicBezTo>
                  <a:cubicBezTo>
                    <a:pt x="6457" y="8232"/>
                    <a:pt x="6417" y="7994"/>
                    <a:pt x="6338" y="7756"/>
                  </a:cubicBezTo>
                  <a:cubicBezTo>
                    <a:pt x="6100" y="6845"/>
                    <a:pt x="6259" y="5895"/>
                    <a:pt x="6813" y="5102"/>
                  </a:cubicBezTo>
                  <a:cubicBezTo>
                    <a:pt x="7051" y="4627"/>
                    <a:pt x="7408" y="4270"/>
                    <a:pt x="7883" y="3993"/>
                  </a:cubicBezTo>
                  <a:cubicBezTo>
                    <a:pt x="8715" y="3478"/>
                    <a:pt x="9586" y="3003"/>
                    <a:pt x="10458" y="2488"/>
                  </a:cubicBezTo>
                  <a:cubicBezTo>
                    <a:pt x="10497" y="2448"/>
                    <a:pt x="10577" y="2409"/>
                    <a:pt x="10656" y="2409"/>
                  </a:cubicBezTo>
                  <a:close/>
                  <a:moveTo>
                    <a:pt x="10933" y="4112"/>
                  </a:moveTo>
                  <a:cubicBezTo>
                    <a:pt x="11488" y="4468"/>
                    <a:pt x="11646" y="5221"/>
                    <a:pt x="11250" y="5776"/>
                  </a:cubicBezTo>
                  <a:cubicBezTo>
                    <a:pt x="10616" y="6687"/>
                    <a:pt x="9784" y="7400"/>
                    <a:pt x="8834" y="7954"/>
                  </a:cubicBezTo>
                  <a:cubicBezTo>
                    <a:pt x="8556" y="8113"/>
                    <a:pt x="8239" y="8232"/>
                    <a:pt x="7962" y="8351"/>
                  </a:cubicBezTo>
                  <a:lnTo>
                    <a:pt x="7962" y="8311"/>
                  </a:lnTo>
                  <a:lnTo>
                    <a:pt x="10933" y="4112"/>
                  </a:lnTo>
                  <a:close/>
                  <a:moveTo>
                    <a:pt x="12822" y="491"/>
                  </a:moveTo>
                  <a:cubicBezTo>
                    <a:pt x="12864" y="491"/>
                    <a:pt x="12907" y="496"/>
                    <a:pt x="12953" y="507"/>
                  </a:cubicBezTo>
                  <a:cubicBezTo>
                    <a:pt x="13072" y="626"/>
                    <a:pt x="13112" y="745"/>
                    <a:pt x="13072" y="903"/>
                  </a:cubicBezTo>
                  <a:cubicBezTo>
                    <a:pt x="13033" y="1101"/>
                    <a:pt x="13033" y="1299"/>
                    <a:pt x="13072" y="1498"/>
                  </a:cubicBezTo>
                  <a:cubicBezTo>
                    <a:pt x="13191" y="1775"/>
                    <a:pt x="13389" y="1973"/>
                    <a:pt x="13627" y="2092"/>
                  </a:cubicBezTo>
                  <a:cubicBezTo>
                    <a:pt x="14617" y="2527"/>
                    <a:pt x="14775" y="3518"/>
                    <a:pt x="14102" y="4627"/>
                  </a:cubicBezTo>
                  <a:lnTo>
                    <a:pt x="13349" y="5657"/>
                  </a:lnTo>
                  <a:cubicBezTo>
                    <a:pt x="12993" y="6093"/>
                    <a:pt x="12993" y="6726"/>
                    <a:pt x="13389" y="7123"/>
                  </a:cubicBezTo>
                  <a:lnTo>
                    <a:pt x="13349" y="7123"/>
                  </a:lnTo>
                  <a:cubicBezTo>
                    <a:pt x="13547" y="7439"/>
                    <a:pt x="13706" y="7717"/>
                    <a:pt x="13468" y="8073"/>
                  </a:cubicBezTo>
                  <a:cubicBezTo>
                    <a:pt x="13316" y="8287"/>
                    <a:pt x="13045" y="8430"/>
                    <a:pt x="12766" y="8430"/>
                  </a:cubicBezTo>
                  <a:cubicBezTo>
                    <a:pt x="12683" y="8430"/>
                    <a:pt x="12599" y="8417"/>
                    <a:pt x="12518" y="8390"/>
                  </a:cubicBezTo>
                  <a:cubicBezTo>
                    <a:pt x="11963" y="8351"/>
                    <a:pt x="11448" y="8034"/>
                    <a:pt x="11171" y="7558"/>
                  </a:cubicBezTo>
                  <a:cubicBezTo>
                    <a:pt x="11052" y="7321"/>
                    <a:pt x="11052" y="7043"/>
                    <a:pt x="11171" y="6806"/>
                  </a:cubicBezTo>
                  <a:cubicBezTo>
                    <a:pt x="11329" y="6568"/>
                    <a:pt x="11527" y="6291"/>
                    <a:pt x="11686" y="6053"/>
                  </a:cubicBezTo>
                  <a:cubicBezTo>
                    <a:pt x="11884" y="5696"/>
                    <a:pt x="12003" y="5300"/>
                    <a:pt x="11923" y="4865"/>
                  </a:cubicBezTo>
                  <a:cubicBezTo>
                    <a:pt x="11884" y="4587"/>
                    <a:pt x="11725" y="4270"/>
                    <a:pt x="11527" y="4033"/>
                  </a:cubicBezTo>
                  <a:cubicBezTo>
                    <a:pt x="11408" y="3874"/>
                    <a:pt x="11369" y="3597"/>
                    <a:pt x="11210" y="3478"/>
                  </a:cubicBezTo>
                  <a:cubicBezTo>
                    <a:pt x="10854" y="3201"/>
                    <a:pt x="10973" y="2844"/>
                    <a:pt x="11092" y="2567"/>
                  </a:cubicBezTo>
                  <a:cubicBezTo>
                    <a:pt x="11250" y="2250"/>
                    <a:pt x="11408" y="1973"/>
                    <a:pt x="11606" y="1735"/>
                  </a:cubicBezTo>
                  <a:cubicBezTo>
                    <a:pt x="11844" y="1418"/>
                    <a:pt x="12082" y="1101"/>
                    <a:pt x="12280" y="785"/>
                  </a:cubicBezTo>
                  <a:cubicBezTo>
                    <a:pt x="12359" y="666"/>
                    <a:pt x="12438" y="586"/>
                    <a:pt x="12518" y="547"/>
                  </a:cubicBezTo>
                  <a:cubicBezTo>
                    <a:pt x="12630" y="519"/>
                    <a:pt x="12722" y="491"/>
                    <a:pt x="12822" y="491"/>
                  </a:cubicBezTo>
                  <a:close/>
                  <a:moveTo>
                    <a:pt x="10616" y="3597"/>
                  </a:moveTo>
                  <a:cubicBezTo>
                    <a:pt x="10775" y="3676"/>
                    <a:pt x="10735" y="3795"/>
                    <a:pt x="10656" y="3954"/>
                  </a:cubicBezTo>
                  <a:lnTo>
                    <a:pt x="7606" y="7994"/>
                  </a:lnTo>
                  <a:cubicBezTo>
                    <a:pt x="7526" y="8152"/>
                    <a:pt x="7408" y="8311"/>
                    <a:pt x="7328" y="8509"/>
                  </a:cubicBezTo>
                  <a:cubicBezTo>
                    <a:pt x="7210" y="8509"/>
                    <a:pt x="7130" y="8469"/>
                    <a:pt x="7210" y="8271"/>
                  </a:cubicBezTo>
                  <a:cubicBezTo>
                    <a:pt x="7249" y="8073"/>
                    <a:pt x="7289" y="7875"/>
                    <a:pt x="7289" y="7677"/>
                  </a:cubicBezTo>
                  <a:cubicBezTo>
                    <a:pt x="7368" y="6806"/>
                    <a:pt x="7764" y="5934"/>
                    <a:pt x="8398" y="5300"/>
                  </a:cubicBezTo>
                  <a:cubicBezTo>
                    <a:pt x="8992" y="4548"/>
                    <a:pt x="9745" y="3993"/>
                    <a:pt x="10616" y="3597"/>
                  </a:cubicBezTo>
                  <a:close/>
                  <a:moveTo>
                    <a:pt x="10656" y="7241"/>
                  </a:moveTo>
                  <a:lnTo>
                    <a:pt x="10656" y="7241"/>
                  </a:lnTo>
                  <a:cubicBezTo>
                    <a:pt x="10616" y="7360"/>
                    <a:pt x="10577" y="7519"/>
                    <a:pt x="10537" y="7637"/>
                  </a:cubicBezTo>
                  <a:lnTo>
                    <a:pt x="10497" y="7598"/>
                  </a:lnTo>
                  <a:cubicBezTo>
                    <a:pt x="10101" y="8311"/>
                    <a:pt x="9388" y="8826"/>
                    <a:pt x="8596" y="8945"/>
                  </a:cubicBezTo>
                  <a:cubicBezTo>
                    <a:pt x="8358" y="8945"/>
                    <a:pt x="8160" y="8905"/>
                    <a:pt x="7962" y="8786"/>
                  </a:cubicBezTo>
                  <a:cubicBezTo>
                    <a:pt x="8992" y="8549"/>
                    <a:pt x="9705" y="7796"/>
                    <a:pt x="10656" y="7241"/>
                  </a:cubicBezTo>
                  <a:close/>
                  <a:moveTo>
                    <a:pt x="6180" y="8549"/>
                  </a:moveTo>
                  <a:cubicBezTo>
                    <a:pt x="6457" y="8628"/>
                    <a:pt x="6774" y="8707"/>
                    <a:pt x="7051" y="8826"/>
                  </a:cubicBezTo>
                  <a:cubicBezTo>
                    <a:pt x="7526" y="9024"/>
                    <a:pt x="8002" y="9222"/>
                    <a:pt x="8477" y="9420"/>
                  </a:cubicBezTo>
                  <a:cubicBezTo>
                    <a:pt x="8556" y="9460"/>
                    <a:pt x="8636" y="9499"/>
                    <a:pt x="8715" y="9578"/>
                  </a:cubicBezTo>
                  <a:cubicBezTo>
                    <a:pt x="8715" y="9618"/>
                    <a:pt x="8715" y="9658"/>
                    <a:pt x="8715" y="9737"/>
                  </a:cubicBezTo>
                  <a:cubicBezTo>
                    <a:pt x="8556" y="9737"/>
                    <a:pt x="8437" y="9737"/>
                    <a:pt x="8319" y="9777"/>
                  </a:cubicBezTo>
                  <a:lnTo>
                    <a:pt x="8279" y="9777"/>
                  </a:lnTo>
                  <a:cubicBezTo>
                    <a:pt x="7843" y="9777"/>
                    <a:pt x="7447" y="9737"/>
                    <a:pt x="7051" y="9578"/>
                  </a:cubicBezTo>
                  <a:cubicBezTo>
                    <a:pt x="6695" y="9380"/>
                    <a:pt x="6338" y="9222"/>
                    <a:pt x="5982" y="8984"/>
                  </a:cubicBezTo>
                  <a:cubicBezTo>
                    <a:pt x="5902" y="8945"/>
                    <a:pt x="5863" y="8826"/>
                    <a:pt x="5823" y="8747"/>
                  </a:cubicBezTo>
                  <a:cubicBezTo>
                    <a:pt x="5942" y="8667"/>
                    <a:pt x="6061" y="8549"/>
                    <a:pt x="6180" y="8549"/>
                  </a:cubicBezTo>
                  <a:close/>
                  <a:moveTo>
                    <a:pt x="12829" y="1"/>
                  </a:moveTo>
                  <a:cubicBezTo>
                    <a:pt x="12696" y="1"/>
                    <a:pt x="12563" y="40"/>
                    <a:pt x="12438" y="111"/>
                  </a:cubicBezTo>
                  <a:cubicBezTo>
                    <a:pt x="12240" y="230"/>
                    <a:pt x="12082" y="388"/>
                    <a:pt x="11963" y="586"/>
                  </a:cubicBezTo>
                  <a:cubicBezTo>
                    <a:pt x="11805" y="785"/>
                    <a:pt x="11646" y="1022"/>
                    <a:pt x="11448" y="1220"/>
                  </a:cubicBezTo>
                  <a:cubicBezTo>
                    <a:pt x="11092" y="1537"/>
                    <a:pt x="10695" y="1814"/>
                    <a:pt x="10260" y="2052"/>
                  </a:cubicBezTo>
                  <a:cubicBezTo>
                    <a:pt x="9349" y="2607"/>
                    <a:pt x="8358" y="3082"/>
                    <a:pt x="7447" y="3716"/>
                  </a:cubicBezTo>
                  <a:cubicBezTo>
                    <a:pt x="6417" y="4468"/>
                    <a:pt x="5783" y="5696"/>
                    <a:pt x="5783" y="6964"/>
                  </a:cubicBezTo>
                  <a:cubicBezTo>
                    <a:pt x="5823" y="7360"/>
                    <a:pt x="5863" y="7717"/>
                    <a:pt x="5982" y="8113"/>
                  </a:cubicBezTo>
                  <a:cubicBezTo>
                    <a:pt x="5269" y="8469"/>
                    <a:pt x="5189" y="8826"/>
                    <a:pt x="5704" y="9341"/>
                  </a:cubicBezTo>
                  <a:lnTo>
                    <a:pt x="5546" y="9499"/>
                  </a:lnTo>
                  <a:cubicBezTo>
                    <a:pt x="4872" y="10450"/>
                    <a:pt x="4120" y="11361"/>
                    <a:pt x="3526" y="12312"/>
                  </a:cubicBezTo>
                  <a:cubicBezTo>
                    <a:pt x="2218" y="14372"/>
                    <a:pt x="1228" y="16550"/>
                    <a:pt x="555" y="18848"/>
                  </a:cubicBezTo>
                  <a:cubicBezTo>
                    <a:pt x="198" y="19917"/>
                    <a:pt x="0" y="21026"/>
                    <a:pt x="0" y="22136"/>
                  </a:cubicBezTo>
                  <a:cubicBezTo>
                    <a:pt x="0" y="22651"/>
                    <a:pt x="79" y="23166"/>
                    <a:pt x="238" y="23641"/>
                  </a:cubicBezTo>
                  <a:cubicBezTo>
                    <a:pt x="317" y="24077"/>
                    <a:pt x="713" y="24354"/>
                    <a:pt x="1149" y="24354"/>
                  </a:cubicBezTo>
                  <a:cubicBezTo>
                    <a:pt x="1182" y="24357"/>
                    <a:pt x="1216" y="24359"/>
                    <a:pt x="1249" y="24359"/>
                  </a:cubicBezTo>
                  <a:cubicBezTo>
                    <a:pt x="1611" y="24359"/>
                    <a:pt x="1958" y="24165"/>
                    <a:pt x="2139" y="23839"/>
                  </a:cubicBezTo>
                  <a:cubicBezTo>
                    <a:pt x="2773" y="22888"/>
                    <a:pt x="3446" y="22017"/>
                    <a:pt x="4001" y="21026"/>
                  </a:cubicBezTo>
                  <a:cubicBezTo>
                    <a:pt x="4595" y="19957"/>
                    <a:pt x="5070" y="18808"/>
                    <a:pt x="5585" y="17659"/>
                  </a:cubicBezTo>
                  <a:cubicBezTo>
                    <a:pt x="6061" y="16630"/>
                    <a:pt x="6536" y="15520"/>
                    <a:pt x="6893" y="14411"/>
                  </a:cubicBezTo>
                  <a:cubicBezTo>
                    <a:pt x="7328" y="13144"/>
                    <a:pt x="7566" y="11797"/>
                    <a:pt x="7883" y="10490"/>
                  </a:cubicBezTo>
                  <a:cubicBezTo>
                    <a:pt x="7923" y="10410"/>
                    <a:pt x="7923" y="10331"/>
                    <a:pt x="7923" y="10252"/>
                  </a:cubicBezTo>
                  <a:cubicBezTo>
                    <a:pt x="8279" y="10173"/>
                    <a:pt x="8596" y="10093"/>
                    <a:pt x="8913" y="9975"/>
                  </a:cubicBezTo>
                  <a:cubicBezTo>
                    <a:pt x="9190" y="9935"/>
                    <a:pt x="9269" y="9658"/>
                    <a:pt x="9151" y="9420"/>
                  </a:cubicBezTo>
                  <a:cubicBezTo>
                    <a:pt x="9151" y="9380"/>
                    <a:pt x="9111" y="9301"/>
                    <a:pt x="9071" y="9262"/>
                  </a:cubicBezTo>
                  <a:cubicBezTo>
                    <a:pt x="9824" y="9064"/>
                    <a:pt x="10497" y="8588"/>
                    <a:pt x="10893" y="7915"/>
                  </a:cubicBezTo>
                  <a:cubicBezTo>
                    <a:pt x="11290" y="8430"/>
                    <a:pt x="11884" y="8786"/>
                    <a:pt x="12518" y="8826"/>
                  </a:cubicBezTo>
                  <a:cubicBezTo>
                    <a:pt x="12632" y="8859"/>
                    <a:pt x="12746" y="8874"/>
                    <a:pt x="12858" y="8874"/>
                  </a:cubicBezTo>
                  <a:cubicBezTo>
                    <a:pt x="13289" y="8874"/>
                    <a:pt x="13684" y="8640"/>
                    <a:pt x="13904" y="8232"/>
                  </a:cubicBezTo>
                  <a:cubicBezTo>
                    <a:pt x="14181" y="7796"/>
                    <a:pt x="14142" y="7241"/>
                    <a:pt x="13785" y="6845"/>
                  </a:cubicBezTo>
                  <a:cubicBezTo>
                    <a:pt x="13508" y="6608"/>
                    <a:pt x="13508" y="6211"/>
                    <a:pt x="13785" y="5934"/>
                  </a:cubicBezTo>
                  <a:cubicBezTo>
                    <a:pt x="14023" y="5538"/>
                    <a:pt x="14340" y="5142"/>
                    <a:pt x="14617" y="4706"/>
                  </a:cubicBezTo>
                  <a:cubicBezTo>
                    <a:pt x="15330" y="3557"/>
                    <a:pt x="15132" y="2290"/>
                    <a:pt x="13944" y="1735"/>
                  </a:cubicBezTo>
                  <a:cubicBezTo>
                    <a:pt x="13587" y="1616"/>
                    <a:pt x="13429" y="1220"/>
                    <a:pt x="13547" y="864"/>
                  </a:cubicBezTo>
                  <a:cubicBezTo>
                    <a:pt x="13627" y="626"/>
                    <a:pt x="13508" y="309"/>
                    <a:pt x="13310" y="190"/>
                  </a:cubicBezTo>
                  <a:cubicBezTo>
                    <a:pt x="13157" y="59"/>
                    <a:pt x="12992" y="1"/>
                    <a:pt x="1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8142356" y="2513765"/>
              <a:ext cx="149373" cy="428559"/>
            </a:xfrm>
            <a:custGeom>
              <a:avLst/>
              <a:gdLst/>
              <a:ahLst/>
              <a:cxnLst/>
              <a:rect l="l" t="t" r="r" b="b"/>
              <a:pathLst>
                <a:path w="1229" h="35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754" y="40"/>
                    <a:pt x="595" y="80"/>
                    <a:pt x="476" y="159"/>
                  </a:cubicBezTo>
                  <a:cubicBezTo>
                    <a:pt x="397" y="198"/>
                    <a:pt x="318" y="278"/>
                    <a:pt x="239" y="397"/>
                  </a:cubicBezTo>
                  <a:cubicBezTo>
                    <a:pt x="1" y="713"/>
                    <a:pt x="41" y="1149"/>
                    <a:pt x="318" y="1426"/>
                  </a:cubicBezTo>
                  <a:cubicBezTo>
                    <a:pt x="793" y="1902"/>
                    <a:pt x="952" y="2654"/>
                    <a:pt x="714" y="3288"/>
                  </a:cubicBezTo>
                  <a:cubicBezTo>
                    <a:pt x="674" y="3328"/>
                    <a:pt x="674" y="3407"/>
                    <a:pt x="714" y="3447"/>
                  </a:cubicBezTo>
                  <a:lnTo>
                    <a:pt x="714" y="3526"/>
                  </a:lnTo>
                  <a:cubicBezTo>
                    <a:pt x="793" y="3526"/>
                    <a:pt x="952" y="3526"/>
                    <a:pt x="952" y="3447"/>
                  </a:cubicBezTo>
                  <a:cubicBezTo>
                    <a:pt x="1070" y="3288"/>
                    <a:pt x="1150" y="3090"/>
                    <a:pt x="1189" y="2892"/>
                  </a:cubicBezTo>
                  <a:cubicBezTo>
                    <a:pt x="1229" y="2258"/>
                    <a:pt x="1031" y="1664"/>
                    <a:pt x="595" y="1228"/>
                  </a:cubicBezTo>
                  <a:cubicBezTo>
                    <a:pt x="318" y="951"/>
                    <a:pt x="397" y="515"/>
                    <a:pt x="714" y="357"/>
                  </a:cubicBezTo>
                  <a:cubicBezTo>
                    <a:pt x="793" y="317"/>
                    <a:pt x="872" y="317"/>
                    <a:pt x="872" y="238"/>
                  </a:cubicBezTo>
                  <a:cubicBezTo>
                    <a:pt x="912" y="198"/>
                    <a:pt x="872" y="119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>
            <a:spLocks noGrp="1"/>
          </p:cNvSpPr>
          <p:nvPr>
            <p:ph type="title"/>
          </p:nvPr>
        </p:nvSpPr>
        <p:spPr>
          <a:xfrm>
            <a:off x="839047" y="783373"/>
            <a:ext cx="2653800" cy="22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>
            <a:spLocks noGrp="1"/>
          </p:cNvSpPr>
          <p:nvPr>
            <p:ph type="title" hasCustomPrompt="1"/>
          </p:nvPr>
        </p:nvSpPr>
        <p:spPr>
          <a:xfrm>
            <a:off x="1532450" y="2027325"/>
            <a:ext cx="6078900" cy="10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532450" y="3152225"/>
            <a:ext cx="60789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1"/>
          <p:cNvSpPr/>
          <p:nvPr/>
        </p:nvSpPr>
        <p:spPr>
          <a:xfrm rot="9263243">
            <a:off x="205230" y="230060"/>
            <a:ext cx="525166" cy="335230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1"/>
          <p:cNvGrpSpPr/>
          <p:nvPr/>
        </p:nvGrpSpPr>
        <p:grpSpPr>
          <a:xfrm>
            <a:off x="1041161" y="994589"/>
            <a:ext cx="324245" cy="334497"/>
            <a:chOff x="6109266" y="2958701"/>
            <a:chExt cx="158099" cy="163114"/>
          </a:xfrm>
        </p:grpSpPr>
        <p:sp>
          <p:nvSpPr>
            <p:cNvPr id="125" name="Google Shape;125;p11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1"/>
          <p:cNvSpPr/>
          <p:nvPr/>
        </p:nvSpPr>
        <p:spPr>
          <a:xfrm>
            <a:off x="255339" y="1124281"/>
            <a:ext cx="308166" cy="305117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/>
          <p:nvPr/>
        </p:nvSpPr>
        <p:spPr>
          <a:xfrm rot="2700000">
            <a:off x="559976" y="1316465"/>
            <a:ext cx="216384" cy="214243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1231098" y="317785"/>
            <a:ext cx="393076" cy="380247"/>
          </a:xfrm>
          <a:custGeom>
            <a:avLst/>
            <a:gdLst/>
            <a:ahLst/>
            <a:cxnLst/>
            <a:rect l="l" t="t" r="r" b="b"/>
            <a:pathLst>
              <a:path w="75158" h="72705" extrusionOk="0">
                <a:moveTo>
                  <a:pt x="38048" y="0"/>
                </a:moveTo>
                <a:cubicBezTo>
                  <a:pt x="37232" y="0"/>
                  <a:pt x="36468" y="417"/>
                  <a:pt x="35913" y="1250"/>
                </a:cubicBezTo>
                <a:cubicBezTo>
                  <a:pt x="32951" y="9765"/>
                  <a:pt x="29619" y="18280"/>
                  <a:pt x="26287" y="26796"/>
                </a:cubicBezTo>
                <a:cubicBezTo>
                  <a:pt x="25917" y="26425"/>
                  <a:pt x="25176" y="26425"/>
                  <a:pt x="24806" y="26425"/>
                </a:cubicBezTo>
                <a:cubicBezTo>
                  <a:pt x="19993" y="26425"/>
                  <a:pt x="15550" y="26425"/>
                  <a:pt x="11108" y="26796"/>
                </a:cubicBezTo>
                <a:cubicBezTo>
                  <a:pt x="7776" y="26796"/>
                  <a:pt x="4444" y="27536"/>
                  <a:pt x="1482" y="28647"/>
                </a:cubicBezTo>
                <a:cubicBezTo>
                  <a:pt x="371" y="29387"/>
                  <a:pt x="1" y="30498"/>
                  <a:pt x="371" y="31238"/>
                </a:cubicBezTo>
                <a:cubicBezTo>
                  <a:pt x="3333" y="38643"/>
                  <a:pt x="11478" y="44196"/>
                  <a:pt x="18142" y="48269"/>
                </a:cubicBezTo>
                <a:cubicBezTo>
                  <a:pt x="17031" y="54193"/>
                  <a:pt x="15550" y="60116"/>
                  <a:pt x="14440" y="66040"/>
                </a:cubicBezTo>
                <a:cubicBezTo>
                  <a:pt x="14070" y="68631"/>
                  <a:pt x="13329" y="72334"/>
                  <a:pt x="17402" y="72704"/>
                </a:cubicBezTo>
                <a:cubicBezTo>
                  <a:pt x="21104" y="72704"/>
                  <a:pt x="26287" y="68631"/>
                  <a:pt x="28879" y="66410"/>
                </a:cubicBezTo>
                <a:cubicBezTo>
                  <a:pt x="33321" y="63078"/>
                  <a:pt x="37394" y="59376"/>
                  <a:pt x="41096" y="55673"/>
                </a:cubicBezTo>
                <a:cubicBezTo>
                  <a:pt x="45909" y="59006"/>
                  <a:pt x="50722" y="61597"/>
                  <a:pt x="55905" y="64189"/>
                </a:cubicBezTo>
                <a:cubicBezTo>
                  <a:pt x="57962" y="65364"/>
                  <a:pt x="62115" y="68170"/>
                  <a:pt x="65223" y="68170"/>
                </a:cubicBezTo>
                <a:cubicBezTo>
                  <a:pt x="66032" y="68170"/>
                  <a:pt x="66771" y="67980"/>
                  <a:pt x="67383" y="67521"/>
                </a:cubicBezTo>
                <a:cubicBezTo>
                  <a:pt x="70344" y="65670"/>
                  <a:pt x="68493" y="59006"/>
                  <a:pt x="67753" y="56414"/>
                </a:cubicBezTo>
                <a:cubicBezTo>
                  <a:pt x="66642" y="50860"/>
                  <a:pt x="64421" y="45677"/>
                  <a:pt x="61459" y="41234"/>
                </a:cubicBezTo>
                <a:cubicBezTo>
                  <a:pt x="66272" y="36422"/>
                  <a:pt x="70344" y="31238"/>
                  <a:pt x="74417" y="25685"/>
                </a:cubicBezTo>
                <a:cubicBezTo>
                  <a:pt x="75157" y="24574"/>
                  <a:pt x="74787" y="23093"/>
                  <a:pt x="73676" y="22353"/>
                </a:cubicBezTo>
                <a:cubicBezTo>
                  <a:pt x="70959" y="20923"/>
                  <a:pt x="67800" y="20432"/>
                  <a:pt x="64519" y="20432"/>
                </a:cubicBezTo>
                <a:cubicBezTo>
                  <a:pt x="59306" y="20432"/>
                  <a:pt x="53786" y="21671"/>
                  <a:pt x="49241" y="22353"/>
                </a:cubicBezTo>
                <a:cubicBezTo>
                  <a:pt x="47760" y="17910"/>
                  <a:pt x="45909" y="13097"/>
                  <a:pt x="44058" y="8654"/>
                </a:cubicBezTo>
                <a:cubicBezTo>
                  <a:pt x="42947" y="5692"/>
                  <a:pt x="42207" y="1620"/>
                  <a:pt x="38875" y="139"/>
                </a:cubicBezTo>
                <a:cubicBezTo>
                  <a:pt x="38597" y="46"/>
                  <a:pt x="38320" y="0"/>
                  <a:pt x="380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1"/>
          <p:cNvGrpSpPr/>
          <p:nvPr/>
        </p:nvGrpSpPr>
        <p:grpSpPr>
          <a:xfrm>
            <a:off x="569667" y="305580"/>
            <a:ext cx="378742" cy="824461"/>
            <a:chOff x="3802335" y="3241869"/>
            <a:chExt cx="384392" cy="837867"/>
          </a:xfrm>
        </p:grpSpPr>
        <p:sp>
          <p:nvSpPr>
            <p:cNvPr id="132" name="Google Shape;132;p11"/>
            <p:cNvSpPr/>
            <p:nvPr/>
          </p:nvSpPr>
          <p:spPr>
            <a:xfrm>
              <a:off x="3917281" y="3774878"/>
              <a:ext cx="200448" cy="246475"/>
            </a:xfrm>
            <a:custGeom>
              <a:avLst/>
              <a:gdLst/>
              <a:ahLst/>
              <a:cxnLst/>
              <a:rect l="l" t="t" r="r" b="b"/>
              <a:pathLst>
                <a:path w="2417" h="2972" extrusionOk="0">
                  <a:moveTo>
                    <a:pt x="2338" y="1"/>
                  </a:moveTo>
                  <a:lnTo>
                    <a:pt x="2338" y="1"/>
                  </a:lnTo>
                  <a:cubicBezTo>
                    <a:pt x="1704" y="318"/>
                    <a:pt x="1070" y="635"/>
                    <a:pt x="436" y="991"/>
                  </a:cubicBezTo>
                  <a:cubicBezTo>
                    <a:pt x="357" y="1031"/>
                    <a:pt x="317" y="1071"/>
                    <a:pt x="317" y="1150"/>
                  </a:cubicBezTo>
                  <a:cubicBezTo>
                    <a:pt x="278" y="1269"/>
                    <a:pt x="238" y="1387"/>
                    <a:pt x="238" y="1506"/>
                  </a:cubicBezTo>
                  <a:lnTo>
                    <a:pt x="1" y="2972"/>
                  </a:lnTo>
                  <a:cubicBezTo>
                    <a:pt x="1070" y="2497"/>
                    <a:pt x="2417" y="754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3953439" y="3548223"/>
              <a:ext cx="187345" cy="266213"/>
            </a:xfrm>
            <a:custGeom>
              <a:avLst/>
              <a:gdLst/>
              <a:ahLst/>
              <a:cxnLst/>
              <a:rect l="l" t="t" r="r" b="b"/>
              <a:pathLst>
                <a:path w="2259" h="3210" extrusionOk="0">
                  <a:moveTo>
                    <a:pt x="2258" y="1"/>
                  </a:moveTo>
                  <a:lnTo>
                    <a:pt x="2258" y="1"/>
                  </a:lnTo>
                  <a:cubicBezTo>
                    <a:pt x="1862" y="318"/>
                    <a:pt x="1545" y="595"/>
                    <a:pt x="1189" y="833"/>
                  </a:cubicBezTo>
                  <a:cubicBezTo>
                    <a:pt x="793" y="991"/>
                    <a:pt x="515" y="1348"/>
                    <a:pt x="436" y="1783"/>
                  </a:cubicBezTo>
                  <a:cubicBezTo>
                    <a:pt x="396" y="1981"/>
                    <a:pt x="317" y="2140"/>
                    <a:pt x="278" y="2338"/>
                  </a:cubicBezTo>
                  <a:cubicBezTo>
                    <a:pt x="159" y="2615"/>
                    <a:pt x="80" y="2892"/>
                    <a:pt x="0" y="3130"/>
                  </a:cubicBezTo>
                  <a:lnTo>
                    <a:pt x="80" y="3209"/>
                  </a:lnTo>
                  <a:cubicBezTo>
                    <a:pt x="674" y="2853"/>
                    <a:pt x="1268" y="2496"/>
                    <a:pt x="1822" y="2140"/>
                  </a:cubicBezTo>
                  <a:cubicBezTo>
                    <a:pt x="2060" y="2021"/>
                    <a:pt x="2219" y="1744"/>
                    <a:pt x="2179" y="1506"/>
                  </a:cubicBezTo>
                  <a:cubicBezTo>
                    <a:pt x="2179" y="991"/>
                    <a:pt x="2219" y="516"/>
                    <a:pt x="2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3933701" y="3344540"/>
              <a:ext cx="138083" cy="259662"/>
            </a:xfrm>
            <a:custGeom>
              <a:avLst/>
              <a:gdLst/>
              <a:ahLst/>
              <a:cxnLst/>
              <a:rect l="l" t="t" r="r" b="b"/>
              <a:pathLst>
                <a:path w="1665" h="3131" extrusionOk="0">
                  <a:moveTo>
                    <a:pt x="1546" y="1"/>
                  </a:moveTo>
                  <a:cubicBezTo>
                    <a:pt x="1070" y="714"/>
                    <a:pt x="555" y="1387"/>
                    <a:pt x="80" y="2100"/>
                  </a:cubicBezTo>
                  <a:cubicBezTo>
                    <a:pt x="1" y="2179"/>
                    <a:pt x="1" y="2259"/>
                    <a:pt x="80" y="2338"/>
                  </a:cubicBezTo>
                  <a:cubicBezTo>
                    <a:pt x="199" y="2615"/>
                    <a:pt x="357" y="2853"/>
                    <a:pt x="555" y="3130"/>
                  </a:cubicBezTo>
                  <a:cubicBezTo>
                    <a:pt x="793" y="2021"/>
                    <a:pt x="1031" y="951"/>
                    <a:pt x="1664" y="80"/>
                  </a:cubicBezTo>
                  <a:lnTo>
                    <a:pt x="1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4025674" y="3351091"/>
              <a:ext cx="105241" cy="236689"/>
            </a:xfrm>
            <a:custGeom>
              <a:avLst/>
              <a:gdLst/>
              <a:ahLst/>
              <a:cxnLst/>
              <a:rect l="l" t="t" r="r" b="b"/>
              <a:pathLst>
                <a:path w="1269" h="2854" extrusionOk="0">
                  <a:moveTo>
                    <a:pt x="1031" y="1"/>
                  </a:moveTo>
                  <a:cubicBezTo>
                    <a:pt x="476" y="872"/>
                    <a:pt x="120" y="1863"/>
                    <a:pt x="1" y="2853"/>
                  </a:cubicBezTo>
                  <a:cubicBezTo>
                    <a:pt x="476" y="2615"/>
                    <a:pt x="912" y="2219"/>
                    <a:pt x="1229" y="1744"/>
                  </a:cubicBezTo>
                  <a:cubicBezTo>
                    <a:pt x="1268" y="1704"/>
                    <a:pt x="1268" y="1665"/>
                    <a:pt x="1268" y="1625"/>
                  </a:cubicBezTo>
                  <a:cubicBezTo>
                    <a:pt x="1189" y="1150"/>
                    <a:pt x="1110" y="595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3854832" y="3571278"/>
              <a:ext cx="108559" cy="233289"/>
            </a:xfrm>
            <a:custGeom>
              <a:avLst/>
              <a:gdLst/>
              <a:ahLst/>
              <a:cxnLst/>
              <a:rect l="l" t="t" r="r" b="b"/>
              <a:pathLst>
                <a:path w="1309" h="2813" extrusionOk="0">
                  <a:moveTo>
                    <a:pt x="635" y="0"/>
                  </a:moveTo>
                  <a:cubicBezTo>
                    <a:pt x="437" y="475"/>
                    <a:pt x="239" y="990"/>
                    <a:pt x="41" y="1505"/>
                  </a:cubicBezTo>
                  <a:cubicBezTo>
                    <a:pt x="1" y="1585"/>
                    <a:pt x="1" y="1664"/>
                    <a:pt x="41" y="1703"/>
                  </a:cubicBezTo>
                  <a:cubicBezTo>
                    <a:pt x="239" y="2060"/>
                    <a:pt x="476" y="2416"/>
                    <a:pt x="754" y="2813"/>
                  </a:cubicBezTo>
                  <a:cubicBezTo>
                    <a:pt x="912" y="2218"/>
                    <a:pt x="1110" y="1664"/>
                    <a:pt x="1308" y="1109"/>
                  </a:cubicBezTo>
                  <a:cubicBezTo>
                    <a:pt x="1308" y="1030"/>
                    <a:pt x="1308" y="951"/>
                    <a:pt x="1308" y="911"/>
                  </a:cubicBezTo>
                  <a:cubicBezTo>
                    <a:pt x="1110" y="594"/>
                    <a:pt x="912" y="277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3828625" y="3755223"/>
              <a:ext cx="78869" cy="256344"/>
            </a:xfrm>
            <a:custGeom>
              <a:avLst/>
              <a:gdLst/>
              <a:ahLst/>
              <a:cxnLst/>
              <a:rect l="l" t="t" r="r" b="b"/>
              <a:pathLst>
                <a:path w="951" h="3091" extrusionOk="0">
                  <a:moveTo>
                    <a:pt x="238" y="0"/>
                  </a:moveTo>
                  <a:cubicBezTo>
                    <a:pt x="0" y="1030"/>
                    <a:pt x="119" y="2139"/>
                    <a:pt x="594" y="3090"/>
                  </a:cubicBezTo>
                  <a:cubicBezTo>
                    <a:pt x="673" y="2734"/>
                    <a:pt x="753" y="2377"/>
                    <a:pt x="792" y="2060"/>
                  </a:cubicBezTo>
                  <a:cubicBezTo>
                    <a:pt x="951" y="1624"/>
                    <a:pt x="911" y="1189"/>
                    <a:pt x="673" y="832"/>
                  </a:cubicBezTo>
                  <a:cubicBezTo>
                    <a:pt x="475" y="595"/>
                    <a:pt x="357" y="317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3802335" y="3241869"/>
              <a:ext cx="384392" cy="837867"/>
            </a:xfrm>
            <a:custGeom>
              <a:avLst/>
              <a:gdLst/>
              <a:ahLst/>
              <a:cxnLst/>
              <a:rect l="l" t="t" r="r" b="b"/>
              <a:pathLst>
                <a:path w="4635" h="10103" extrusionOk="0">
                  <a:moveTo>
                    <a:pt x="3724" y="1318"/>
                  </a:moveTo>
                  <a:cubicBezTo>
                    <a:pt x="3803" y="1912"/>
                    <a:pt x="3882" y="2427"/>
                    <a:pt x="3961" y="2942"/>
                  </a:cubicBezTo>
                  <a:cubicBezTo>
                    <a:pt x="3961" y="2982"/>
                    <a:pt x="3961" y="3021"/>
                    <a:pt x="3922" y="3061"/>
                  </a:cubicBezTo>
                  <a:cubicBezTo>
                    <a:pt x="3605" y="3536"/>
                    <a:pt x="3169" y="3932"/>
                    <a:pt x="2694" y="4170"/>
                  </a:cubicBezTo>
                  <a:cubicBezTo>
                    <a:pt x="2813" y="3180"/>
                    <a:pt x="3169" y="2189"/>
                    <a:pt x="3724" y="1318"/>
                  </a:cubicBezTo>
                  <a:close/>
                  <a:moveTo>
                    <a:pt x="3130" y="1239"/>
                  </a:moveTo>
                  <a:lnTo>
                    <a:pt x="3248" y="1318"/>
                  </a:lnTo>
                  <a:cubicBezTo>
                    <a:pt x="2575" y="2189"/>
                    <a:pt x="2377" y="3259"/>
                    <a:pt x="2100" y="4368"/>
                  </a:cubicBezTo>
                  <a:cubicBezTo>
                    <a:pt x="1941" y="4091"/>
                    <a:pt x="1783" y="3853"/>
                    <a:pt x="1624" y="3576"/>
                  </a:cubicBezTo>
                  <a:cubicBezTo>
                    <a:pt x="1585" y="3497"/>
                    <a:pt x="1585" y="3417"/>
                    <a:pt x="1624" y="3338"/>
                  </a:cubicBezTo>
                  <a:cubicBezTo>
                    <a:pt x="2139" y="2625"/>
                    <a:pt x="2615" y="1952"/>
                    <a:pt x="3130" y="1239"/>
                  </a:cubicBezTo>
                  <a:close/>
                  <a:moveTo>
                    <a:pt x="1347" y="3932"/>
                  </a:moveTo>
                  <a:cubicBezTo>
                    <a:pt x="1545" y="4249"/>
                    <a:pt x="1743" y="4566"/>
                    <a:pt x="1902" y="4843"/>
                  </a:cubicBezTo>
                  <a:cubicBezTo>
                    <a:pt x="1941" y="4923"/>
                    <a:pt x="1941" y="5002"/>
                    <a:pt x="1902" y="5081"/>
                  </a:cubicBezTo>
                  <a:cubicBezTo>
                    <a:pt x="1743" y="5636"/>
                    <a:pt x="1545" y="6190"/>
                    <a:pt x="1347" y="6785"/>
                  </a:cubicBezTo>
                  <a:cubicBezTo>
                    <a:pt x="1109" y="6388"/>
                    <a:pt x="872" y="6032"/>
                    <a:pt x="634" y="5675"/>
                  </a:cubicBezTo>
                  <a:cubicBezTo>
                    <a:pt x="634" y="5596"/>
                    <a:pt x="634" y="5557"/>
                    <a:pt x="634" y="5477"/>
                  </a:cubicBezTo>
                  <a:cubicBezTo>
                    <a:pt x="832" y="5002"/>
                    <a:pt x="1070" y="4447"/>
                    <a:pt x="1268" y="3932"/>
                  </a:cubicBezTo>
                  <a:close/>
                  <a:moveTo>
                    <a:pt x="4080" y="3695"/>
                  </a:moveTo>
                  <a:lnTo>
                    <a:pt x="4080" y="3695"/>
                  </a:lnTo>
                  <a:cubicBezTo>
                    <a:pt x="4041" y="4170"/>
                    <a:pt x="4041" y="4685"/>
                    <a:pt x="4001" y="5160"/>
                  </a:cubicBezTo>
                  <a:cubicBezTo>
                    <a:pt x="4041" y="5438"/>
                    <a:pt x="3882" y="5675"/>
                    <a:pt x="3644" y="5794"/>
                  </a:cubicBezTo>
                  <a:cubicBezTo>
                    <a:pt x="3090" y="6151"/>
                    <a:pt x="2496" y="6507"/>
                    <a:pt x="1902" y="6903"/>
                  </a:cubicBezTo>
                  <a:lnTo>
                    <a:pt x="1822" y="6824"/>
                  </a:lnTo>
                  <a:cubicBezTo>
                    <a:pt x="1902" y="6547"/>
                    <a:pt x="1981" y="6270"/>
                    <a:pt x="2060" y="5992"/>
                  </a:cubicBezTo>
                  <a:cubicBezTo>
                    <a:pt x="2139" y="5834"/>
                    <a:pt x="2218" y="5636"/>
                    <a:pt x="2258" y="5477"/>
                  </a:cubicBezTo>
                  <a:cubicBezTo>
                    <a:pt x="2337" y="5042"/>
                    <a:pt x="2615" y="4645"/>
                    <a:pt x="3011" y="4487"/>
                  </a:cubicBezTo>
                  <a:cubicBezTo>
                    <a:pt x="3367" y="4289"/>
                    <a:pt x="3684" y="4012"/>
                    <a:pt x="4080" y="3695"/>
                  </a:cubicBezTo>
                  <a:close/>
                  <a:moveTo>
                    <a:pt x="555" y="6230"/>
                  </a:moveTo>
                  <a:lnTo>
                    <a:pt x="555" y="6230"/>
                  </a:lnTo>
                  <a:cubicBezTo>
                    <a:pt x="674" y="6507"/>
                    <a:pt x="792" y="6785"/>
                    <a:pt x="990" y="7022"/>
                  </a:cubicBezTo>
                  <a:cubicBezTo>
                    <a:pt x="1228" y="7379"/>
                    <a:pt x="1268" y="7814"/>
                    <a:pt x="1109" y="8250"/>
                  </a:cubicBezTo>
                  <a:cubicBezTo>
                    <a:pt x="1030" y="8567"/>
                    <a:pt x="990" y="8924"/>
                    <a:pt x="911" y="9280"/>
                  </a:cubicBezTo>
                  <a:cubicBezTo>
                    <a:pt x="436" y="8329"/>
                    <a:pt x="317" y="7260"/>
                    <a:pt x="555" y="6230"/>
                  </a:cubicBezTo>
                  <a:close/>
                  <a:moveTo>
                    <a:pt x="3724" y="6468"/>
                  </a:moveTo>
                  <a:cubicBezTo>
                    <a:pt x="3803" y="7181"/>
                    <a:pt x="2456" y="8963"/>
                    <a:pt x="1387" y="9439"/>
                  </a:cubicBezTo>
                  <a:lnTo>
                    <a:pt x="1624" y="7933"/>
                  </a:lnTo>
                  <a:cubicBezTo>
                    <a:pt x="1624" y="7814"/>
                    <a:pt x="1664" y="7696"/>
                    <a:pt x="1703" y="7577"/>
                  </a:cubicBezTo>
                  <a:cubicBezTo>
                    <a:pt x="1703" y="7537"/>
                    <a:pt x="1743" y="7458"/>
                    <a:pt x="1822" y="7418"/>
                  </a:cubicBezTo>
                  <a:cubicBezTo>
                    <a:pt x="2456" y="7062"/>
                    <a:pt x="3090" y="6745"/>
                    <a:pt x="3724" y="6468"/>
                  </a:cubicBezTo>
                  <a:close/>
                  <a:moveTo>
                    <a:pt x="3896" y="0"/>
                  </a:moveTo>
                  <a:cubicBezTo>
                    <a:pt x="3800" y="0"/>
                    <a:pt x="3709" y="65"/>
                    <a:pt x="3644" y="130"/>
                  </a:cubicBezTo>
                  <a:cubicBezTo>
                    <a:pt x="2892" y="1001"/>
                    <a:pt x="2139" y="1873"/>
                    <a:pt x="1466" y="2823"/>
                  </a:cubicBezTo>
                  <a:cubicBezTo>
                    <a:pt x="555" y="4051"/>
                    <a:pt x="0" y="5557"/>
                    <a:pt x="0" y="7101"/>
                  </a:cubicBezTo>
                  <a:cubicBezTo>
                    <a:pt x="0" y="7379"/>
                    <a:pt x="0" y="7616"/>
                    <a:pt x="40" y="7894"/>
                  </a:cubicBezTo>
                  <a:cubicBezTo>
                    <a:pt x="119" y="8527"/>
                    <a:pt x="198" y="9240"/>
                    <a:pt x="792" y="9676"/>
                  </a:cubicBezTo>
                  <a:cubicBezTo>
                    <a:pt x="832" y="9676"/>
                    <a:pt x="832" y="9755"/>
                    <a:pt x="832" y="9755"/>
                  </a:cubicBezTo>
                  <a:cubicBezTo>
                    <a:pt x="888" y="9978"/>
                    <a:pt x="963" y="10103"/>
                    <a:pt x="1098" y="10103"/>
                  </a:cubicBezTo>
                  <a:cubicBezTo>
                    <a:pt x="1156" y="10103"/>
                    <a:pt x="1225" y="10080"/>
                    <a:pt x="1307" y="10033"/>
                  </a:cubicBezTo>
                  <a:cubicBezTo>
                    <a:pt x="1902" y="9716"/>
                    <a:pt x="2456" y="9320"/>
                    <a:pt x="2971" y="8884"/>
                  </a:cubicBezTo>
                  <a:cubicBezTo>
                    <a:pt x="4278" y="7418"/>
                    <a:pt x="4635" y="5636"/>
                    <a:pt x="4516" y="3774"/>
                  </a:cubicBezTo>
                  <a:cubicBezTo>
                    <a:pt x="4437" y="2586"/>
                    <a:pt x="4278" y="1437"/>
                    <a:pt x="4159" y="288"/>
                  </a:cubicBezTo>
                  <a:cubicBezTo>
                    <a:pt x="4120" y="169"/>
                    <a:pt x="4041" y="50"/>
                    <a:pt x="3961" y="11"/>
                  </a:cubicBezTo>
                  <a:cubicBezTo>
                    <a:pt x="3940" y="4"/>
                    <a:pt x="3918" y="0"/>
                    <a:pt x="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1"/>
          <p:cNvSpPr/>
          <p:nvPr/>
        </p:nvSpPr>
        <p:spPr>
          <a:xfrm rot="-9900185">
            <a:off x="8042781" y="3936555"/>
            <a:ext cx="290101" cy="287217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"/>
          <p:cNvSpPr/>
          <p:nvPr/>
        </p:nvSpPr>
        <p:spPr>
          <a:xfrm rot="-9900185">
            <a:off x="7888572" y="4165279"/>
            <a:ext cx="110663" cy="102087"/>
          </a:xfrm>
          <a:custGeom>
            <a:avLst/>
            <a:gdLst/>
            <a:ahLst/>
            <a:cxnLst/>
            <a:rect l="l" t="t" r="r" b="b"/>
            <a:pathLst>
              <a:path w="2737" h="2525" extrusionOk="0">
                <a:moveTo>
                  <a:pt x="514" y="0"/>
                </a:moveTo>
                <a:cubicBezTo>
                  <a:pt x="329" y="0"/>
                  <a:pt x="187" y="258"/>
                  <a:pt x="344" y="415"/>
                </a:cubicBezTo>
                <a:cubicBezTo>
                  <a:pt x="502" y="573"/>
                  <a:pt x="621" y="692"/>
                  <a:pt x="780" y="811"/>
                </a:cubicBezTo>
                <a:lnTo>
                  <a:pt x="304" y="851"/>
                </a:lnTo>
                <a:cubicBezTo>
                  <a:pt x="0" y="889"/>
                  <a:pt x="25" y="1328"/>
                  <a:pt x="307" y="1328"/>
                </a:cubicBezTo>
                <a:cubicBezTo>
                  <a:pt x="319" y="1328"/>
                  <a:pt x="331" y="1328"/>
                  <a:pt x="344" y="1326"/>
                </a:cubicBezTo>
                <a:lnTo>
                  <a:pt x="740" y="1286"/>
                </a:lnTo>
                <a:lnTo>
                  <a:pt x="740" y="1286"/>
                </a:lnTo>
                <a:cubicBezTo>
                  <a:pt x="582" y="1484"/>
                  <a:pt x="423" y="1722"/>
                  <a:pt x="265" y="1960"/>
                </a:cubicBezTo>
                <a:cubicBezTo>
                  <a:pt x="130" y="2121"/>
                  <a:pt x="288" y="2283"/>
                  <a:pt x="453" y="2283"/>
                </a:cubicBezTo>
                <a:cubicBezTo>
                  <a:pt x="531" y="2283"/>
                  <a:pt x="610" y="2247"/>
                  <a:pt x="661" y="2158"/>
                </a:cubicBezTo>
                <a:lnTo>
                  <a:pt x="1017" y="1603"/>
                </a:lnTo>
                <a:cubicBezTo>
                  <a:pt x="1057" y="1841"/>
                  <a:pt x="1097" y="2118"/>
                  <a:pt x="1097" y="2316"/>
                </a:cubicBezTo>
                <a:cubicBezTo>
                  <a:pt x="1116" y="2455"/>
                  <a:pt x="1225" y="2524"/>
                  <a:pt x="1334" y="2524"/>
                </a:cubicBezTo>
                <a:cubicBezTo>
                  <a:pt x="1443" y="2524"/>
                  <a:pt x="1552" y="2455"/>
                  <a:pt x="1572" y="2316"/>
                </a:cubicBezTo>
                <a:cubicBezTo>
                  <a:pt x="1572" y="2039"/>
                  <a:pt x="1493" y="1762"/>
                  <a:pt x="1493" y="1484"/>
                </a:cubicBezTo>
                <a:lnTo>
                  <a:pt x="1493" y="1484"/>
                </a:lnTo>
                <a:lnTo>
                  <a:pt x="1849" y="1762"/>
                </a:lnTo>
                <a:cubicBezTo>
                  <a:pt x="1898" y="1802"/>
                  <a:pt x="1949" y="1820"/>
                  <a:pt x="1996" y="1820"/>
                </a:cubicBezTo>
                <a:cubicBezTo>
                  <a:pt x="2179" y="1820"/>
                  <a:pt x="2315" y="1562"/>
                  <a:pt x="2127" y="1405"/>
                </a:cubicBezTo>
                <a:cubicBezTo>
                  <a:pt x="2008" y="1326"/>
                  <a:pt x="1929" y="1247"/>
                  <a:pt x="1810" y="1128"/>
                </a:cubicBezTo>
                <a:lnTo>
                  <a:pt x="2443" y="1049"/>
                </a:lnTo>
                <a:cubicBezTo>
                  <a:pt x="2736" y="975"/>
                  <a:pt x="2725" y="564"/>
                  <a:pt x="2503" y="564"/>
                </a:cubicBezTo>
                <a:cubicBezTo>
                  <a:pt x="2484" y="564"/>
                  <a:pt x="2465" y="567"/>
                  <a:pt x="2443" y="573"/>
                </a:cubicBezTo>
                <a:lnTo>
                  <a:pt x="1691" y="653"/>
                </a:lnTo>
                <a:lnTo>
                  <a:pt x="1849" y="415"/>
                </a:lnTo>
                <a:cubicBezTo>
                  <a:pt x="1994" y="241"/>
                  <a:pt x="1843" y="47"/>
                  <a:pt x="1674" y="47"/>
                </a:cubicBezTo>
                <a:cubicBezTo>
                  <a:pt x="1611" y="47"/>
                  <a:pt x="1546" y="73"/>
                  <a:pt x="1493" y="138"/>
                </a:cubicBezTo>
                <a:lnTo>
                  <a:pt x="1374" y="336"/>
                </a:lnTo>
                <a:lnTo>
                  <a:pt x="1374" y="296"/>
                </a:lnTo>
                <a:cubicBezTo>
                  <a:pt x="1355" y="143"/>
                  <a:pt x="1234" y="73"/>
                  <a:pt x="1118" y="73"/>
                </a:cubicBezTo>
                <a:cubicBezTo>
                  <a:pt x="995" y="73"/>
                  <a:pt x="878" y="153"/>
                  <a:pt x="899" y="296"/>
                </a:cubicBezTo>
                <a:lnTo>
                  <a:pt x="661" y="58"/>
                </a:lnTo>
                <a:cubicBezTo>
                  <a:pt x="612" y="18"/>
                  <a:pt x="561" y="0"/>
                  <a:pt x="51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1"/>
          <p:cNvGrpSpPr/>
          <p:nvPr/>
        </p:nvGrpSpPr>
        <p:grpSpPr>
          <a:xfrm rot="1638200">
            <a:off x="7820250" y="4112423"/>
            <a:ext cx="1083422" cy="717701"/>
            <a:chOff x="7328322" y="3673510"/>
            <a:chExt cx="1126909" cy="745122"/>
          </a:xfrm>
        </p:grpSpPr>
        <p:sp>
          <p:nvSpPr>
            <p:cNvPr id="142" name="Google Shape;142;p11"/>
            <p:cNvSpPr/>
            <p:nvPr/>
          </p:nvSpPr>
          <p:spPr>
            <a:xfrm>
              <a:off x="7394461" y="3703818"/>
              <a:ext cx="1030265" cy="689385"/>
            </a:xfrm>
            <a:custGeom>
              <a:avLst/>
              <a:gdLst/>
              <a:ahLst/>
              <a:cxnLst/>
              <a:rect l="l" t="t" r="r" b="b"/>
              <a:pathLst>
                <a:path w="16044" h="10736" extrusionOk="0">
                  <a:moveTo>
                    <a:pt x="11587" y="2580"/>
                  </a:moveTo>
                  <a:cubicBezTo>
                    <a:pt x="11642" y="2580"/>
                    <a:pt x="11688" y="2622"/>
                    <a:pt x="11726" y="2734"/>
                  </a:cubicBezTo>
                  <a:cubicBezTo>
                    <a:pt x="11844" y="2972"/>
                    <a:pt x="11924" y="3130"/>
                    <a:pt x="12003" y="3328"/>
                  </a:cubicBezTo>
                  <a:cubicBezTo>
                    <a:pt x="12439" y="4715"/>
                    <a:pt x="12835" y="6062"/>
                    <a:pt x="13231" y="7448"/>
                  </a:cubicBezTo>
                  <a:cubicBezTo>
                    <a:pt x="13350" y="7844"/>
                    <a:pt x="13468" y="8240"/>
                    <a:pt x="13587" y="8636"/>
                  </a:cubicBezTo>
                  <a:cubicBezTo>
                    <a:pt x="13587" y="8676"/>
                    <a:pt x="13667" y="8716"/>
                    <a:pt x="13706" y="8755"/>
                  </a:cubicBezTo>
                  <a:cubicBezTo>
                    <a:pt x="13746" y="8795"/>
                    <a:pt x="13865" y="8914"/>
                    <a:pt x="13825" y="8914"/>
                  </a:cubicBezTo>
                  <a:cubicBezTo>
                    <a:pt x="13825" y="8953"/>
                    <a:pt x="13706" y="9112"/>
                    <a:pt x="13627" y="9112"/>
                  </a:cubicBezTo>
                  <a:cubicBezTo>
                    <a:pt x="13270" y="9151"/>
                    <a:pt x="12874" y="9191"/>
                    <a:pt x="12518" y="9191"/>
                  </a:cubicBezTo>
                  <a:lnTo>
                    <a:pt x="12201" y="9191"/>
                  </a:lnTo>
                  <a:lnTo>
                    <a:pt x="10022" y="9151"/>
                  </a:lnTo>
                  <a:lnTo>
                    <a:pt x="8240" y="9112"/>
                  </a:lnTo>
                  <a:lnTo>
                    <a:pt x="5506" y="9112"/>
                  </a:lnTo>
                  <a:cubicBezTo>
                    <a:pt x="5110" y="9072"/>
                    <a:pt x="4714" y="9072"/>
                    <a:pt x="4318" y="9032"/>
                  </a:cubicBezTo>
                  <a:cubicBezTo>
                    <a:pt x="4041" y="9032"/>
                    <a:pt x="3922" y="8795"/>
                    <a:pt x="4120" y="8478"/>
                  </a:cubicBezTo>
                  <a:cubicBezTo>
                    <a:pt x="4278" y="8359"/>
                    <a:pt x="4476" y="8161"/>
                    <a:pt x="4714" y="8003"/>
                  </a:cubicBezTo>
                  <a:cubicBezTo>
                    <a:pt x="6378" y="6695"/>
                    <a:pt x="8042" y="5428"/>
                    <a:pt x="9745" y="4121"/>
                  </a:cubicBezTo>
                  <a:cubicBezTo>
                    <a:pt x="10299" y="3645"/>
                    <a:pt x="10814" y="3170"/>
                    <a:pt x="11369" y="2694"/>
                  </a:cubicBezTo>
                  <a:cubicBezTo>
                    <a:pt x="11453" y="2632"/>
                    <a:pt x="11525" y="2580"/>
                    <a:pt x="11587" y="2580"/>
                  </a:cubicBezTo>
                  <a:close/>
                  <a:moveTo>
                    <a:pt x="12439" y="1"/>
                  </a:moveTo>
                  <a:cubicBezTo>
                    <a:pt x="12003" y="437"/>
                    <a:pt x="11527" y="952"/>
                    <a:pt x="11052" y="1348"/>
                  </a:cubicBezTo>
                  <a:cubicBezTo>
                    <a:pt x="9626" y="2576"/>
                    <a:pt x="8160" y="3724"/>
                    <a:pt x="6734" y="4913"/>
                  </a:cubicBezTo>
                  <a:cubicBezTo>
                    <a:pt x="4595" y="6695"/>
                    <a:pt x="2535" y="8478"/>
                    <a:pt x="436" y="10260"/>
                  </a:cubicBezTo>
                  <a:lnTo>
                    <a:pt x="0" y="10617"/>
                  </a:lnTo>
                  <a:lnTo>
                    <a:pt x="2417" y="10577"/>
                  </a:lnTo>
                  <a:cubicBezTo>
                    <a:pt x="2417" y="10340"/>
                    <a:pt x="2456" y="10142"/>
                    <a:pt x="2496" y="9944"/>
                  </a:cubicBezTo>
                  <a:cubicBezTo>
                    <a:pt x="2496" y="9864"/>
                    <a:pt x="2615" y="9785"/>
                    <a:pt x="2694" y="9666"/>
                  </a:cubicBezTo>
                  <a:cubicBezTo>
                    <a:pt x="2773" y="9785"/>
                    <a:pt x="2852" y="9864"/>
                    <a:pt x="2892" y="9983"/>
                  </a:cubicBezTo>
                  <a:cubicBezTo>
                    <a:pt x="2932" y="10181"/>
                    <a:pt x="2932" y="10379"/>
                    <a:pt x="2932" y="10577"/>
                  </a:cubicBezTo>
                  <a:lnTo>
                    <a:pt x="4358" y="10538"/>
                  </a:lnTo>
                  <a:cubicBezTo>
                    <a:pt x="4358" y="10379"/>
                    <a:pt x="4358" y="10221"/>
                    <a:pt x="4358" y="10102"/>
                  </a:cubicBezTo>
                  <a:cubicBezTo>
                    <a:pt x="4397" y="9983"/>
                    <a:pt x="4437" y="9904"/>
                    <a:pt x="4516" y="9785"/>
                  </a:cubicBezTo>
                  <a:cubicBezTo>
                    <a:pt x="4595" y="9864"/>
                    <a:pt x="4714" y="9944"/>
                    <a:pt x="4754" y="10062"/>
                  </a:cubicBezTo>
                  <a:cubicBezTo>
                    <a:pt x="4793" y="10221"/>
                    <a:pt x="4833" y="10379"/>
                    <a:pt x="4833" y="10538"/>
                  </a:cubicBezTo>
                  <a:lnTo>
                    <a:pt x="6219" y="10538"/>
                  </a:lnTo>
                  <a:cubicBezTo>
                    <a:pt x="6180" y="10340"/>
                    <a:pt x="6180" y="10142"/>
                    <a:pt x="6219" y="9944"/>
                  </a:cubicBezTo>
                  <a:cubicBezTo>
                    <a:pt x="6219" y="9864"/>
                    <a:pt x="6299" y="9785"/>
                    <a:pt x="6378" y="9706"/>
                  </a:cubicBezTo>
                  <a:cubicBezTo>
                    <a:pt x="6457" y="9785"/>
                    <a:pt x="6576" y="9825"/>
                    <a:pt x="6616" y="9944"/>
                  </a:cubicBezTo>
                  <a:cubicBezTo>
                    <a:pt x="6655" y="10142"/>
                    <a:pt x="6695" y="10340"/>
                    <a:pt x="6734" y="10538"/>
                  </a:cubicBezTo>
                  <a:lnTo>
                    <a:pt x="8042" y="10538"/>
                  </a:lnTo>
                  <a:cubicBezTo>
                    <a:pt x="8002" y="10379"/>
                    <a:pt x="8002" y="10181"/>
                    <a:pt x="8042" y="10023"/>
                  </a:cubicBezTo>
                  <a:cubicBezTo>
                    <a:pt x="8081" y="9904"/>
                    <a:pt x="8121" y="9785"/>
                    <a:pt x="8200" y="9666"/>
                  </a:cubicBezTo>
                  <a:cubicBezTo>
                    <a:pt x="8279" y="9785"/>
                    <a:pt x="8438" y="9864"/>
                    <a:pt x="8477" y="9983"/>
                  </a:cubicBezTo>
                  <a:cubicBezTo>
                    <a:pt x="8517" y="10181"/>
                    <a:pt x="8517" y="10379"/>
                    <a:pt x="8517" y="10577"/>
                  </a:cubicBezTo>
                  <a:lnTo>
                    <a:pt x="9943" y="10577"/>
                  </a:lnTo>
                  <a:cubicBezTo>
                    <a:pt x="9903" y="10340"/>
                    <a:pt x="9903" y="10142"/>
                    <a:pt x="9903" y="9944"/>
                  </a:cubicBezTo>
                  <a:cubicBezTo>
                    <a:pt x="9903" y="9864"/>
                    <a:pt x="9943" y="9706"/>
                    <a:pt x="9983" y="9706"/>
                  </a:cubicBezTo>
                  <a:lnTo>
                    <a:pt x="10062" y="9706"/>
                  </a:lnTo>
                  <a:cubicBezTo>
                    <a:pt x="10141" y="9706"/>
                    <a:pt x="10181" y="9706"/>
                    <a:pt x="10260" y="9746"/>
                  </a:cubicBezTo>
                  <a:cubicBezTo>
                    <a:pt x="10339" y="9864"/>
                    <a:pt x="10379" y="9983"/>
                    <a:pt x="10418" y="10102"/>
                  </a:cubicBezTo>
                  <a:cubicBezTo>
                    <a:pt x="10458" y="10260"/>
                    <a:pt x="10458" y="10379"/>
                    <a:pt x="10458" y="10538"/>
                  </a:cubicBezTo>
                  <a:lnTo>
                    <a:pt x="12082" y="10617"/>
                  </a:lnTo>
                  <a:cubicBezTo>
                    <a:pt x="12042" y="10459"/>
                    <a:pt x="12042" y="10260"/>
                    <a:pt x="12042" y="10062"/>
                  </a:cubicBezTo>
                  <a:cubicBezTo>
                    <a:pt x="12082" y="9944"/>
                    <a:pt x="12122" y="9825"/>
                    <a:pt x="12201" y="9746"/>
                  </a:cubicBezTo>
                  <a:cubicBezTo>
                    <a:pt x="12320" y="9825"/>
                    <a:pt x="12399" y="9944"/>
                    <a:pt x="12439" y="10062"/>
                  </a:cubicBezTo>
                  <a:cubicBezTo>
                    <a:pt x="12518" y="10260"/>
                    <a:pt x="12557" y="10459"/>
                    <a:pt x="12557" y="10657"/>
                  </a:cubicBezTo>
                  <a:lnTo>
                    <a:pt x="14221" y="10696"/>
                  </a:lnTo>
                  <a:cubicBezTo>
                    <a:pt x="14181" y="10538"/>
                    <a:pt x="14181" y="10379"/>
                    <a:pt x="14181" y="10221"/>
                  </a:cubicBezTo>
                  <a:cubicBezTo>
                    <a:pt x="14221" y="10102"/>
                    <a:pt x="14300" y="9983"/>
                    <a:pt x="14380" y="9904"/>
                  </a:cubicBezTo>
                  <a:cubicBezTo>
                    <a:pt x="14459" y="9983"/>
                    <a:pt x="14578" y="10062"/>
                    <a:pt x="14617" y="10181"/>
                  </a:cubicBezTo>
                  <a:cubicBezTo>
                    <a:pt x="14657" y="10340"/>
                    <a:pt x="14736" y="10538"/>
                    <a:pt x="14776" y="10736"/>
                  </a:cubicBezTo>
                  <a:lnTo>
                    <a:pt x="16043" y="10736"/>
                  </a:lnTo>
                  <a:cubicBezTo>
                    <a:pt x="14815" y="7171"/>
                    <a:pt x="13627" y="3566"/>
                    <a:pt x="12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7328322" y="3673510"/>
              <a:ext cx="1126909" cy="745122"/>
            </a:xfrm>
            <a:custGeom>
              <a:avLst/>
              <a:gdLst/>
              <a:ahLst/>
              <a:cxnLst/>
              <a:rect l="l" t="t" r="r" b="b"/>
              <a:pathLst>
                <a:path w="17549" h="11604" extrusionOk="0">
                  <a:moveTo>
                    <a:pt x="13469" y="473"/>
                  </a:moveTo>
                  <a:cubicBezTo>
                    <a:pt x="14657" y="4038"/>
                    <a:pt x="15845" y="7643"/>
                    <a:pt x="17034" y="11208"/>
                  </a:cubicBezTo>
                  <a:lnTo>
                    <a:pt x="15766" y="11208"/>
                  </a:lnTo>
                  <a:cubicBezTo>
                    <a:pt x="15726" y="11010"/>
                    <a:pt x="15687" y="10812"/>
                    <a:pt x="15608" y="10614"/>
                  </a:cubicBezTo>
                  <a:cubicBezTo>
                    <a:pt x="15568" y="10534"/>
                    <a:pt x="15449" y="10455"/>
                    <a:pt x="15370" y="10376"/>
                  </a:cubicBezTo>
                  <a:cubicBezTo>
                    <a:pt x="15291" y="10455"/>
                    <a:pt x="15251" y="10534"/>
                    <a:pt x="15211" y="10653"/>
                  </a:cubicBezTo>
                  <a:cubicBezTo>
                    <a:pt x="15172" y="10812"/>
                    <a:pt x="15211" y="11010"/>
                    <a:pt x="15211" y="11168"/>
                  </a:cubicBezTo>
                  <a:lnTo>
                    <a:pt x="13587" y="11089"/>
                  </a:lnTo>
                  <a:cubicBezTo>
                    <a:pt x="13548" y="10891"/>
                    <a:pt x="13508" y="10693"/>
                    <a:pt x="13469" y="10495"/>
                  </a:cubicBezTo>
                  <a:cubicBezTo>
                    <a:pt x="13389" y="10376"/>
                    <a:pt x="13310" y="10257"/>
                    <a:pt x="13231" y="10178"/>
                  </a:cubicBezTo>
                  <a:cubicBezTo>
                    <a:pt x="13152" y="10297"/>
                    <a:pt x="13072" y="10416"/>
                    <a:pt x="13033" y="10534"/>
                  </a:cubicBezTo>
                  <a:cubicBezTo>
                    <a:pt x="13033" y="10693"/>
                    <a:pt x="13072" y="10891"/>
                    <a:pt x="13072" y="11089"/>
                  </a:cubicBezTo>
                  <a:lnTo>
                    <a:pt x="11488" y="11010"/>
                  </a:lnTo>
                  <a:cubicBezTo>
                    <a:pt x="11488" y="10851"/>
                    <a:pt x="11448" y="10693"/>
                    <a:pt x="11448" y="10534"/>
                  </a:cubicBezTo>
                  <a:cubicBezTo>
                    <a:pt x="11409" y="10416"/>
                    <a:pt x="11369" y="10297"/>
                    <a:pt x="11290" y="10218"/>
                  </a:cubicBezTo>
                  <a:cubicBezTo>
                    <a:pt x="11211" y="10178"/>
                    <a:pt x="11131" y="10138"/>
                    <a:pt x="11052" y="10138"/>
                  </a:cubicBezTo>
                  <a:lnTo>
                    <a:pt x="11013" y="10138"/>
                  </a:lnTo>
                  <a:cubicBezTo>
                    <a:pt x="10933" y="10138"/>
                    <a:pt x="10894" y="10297"/>
                    <a:pt x="10933" y="10376"/>
                  </a:cubicBezTo>
                  <a:cubicBezTo>
                    <a:pt x="10933" y="10574"/>
                    <a:pt x="10973" y="10772"/>
                    <a:pt x="10973" y="11010"/>
                  </a:cubicBezTo>
                  <a:lnTo>
                    <a:pt x="9587" y="11010"/>
                  </a:lnTo>
                  <a:cubicBezTo>
                    <a:pt x="9587" y="10812"/>
                    <a:pt x="9547" y="10614"/>
                    <a:pt x="9507" y="10416"/>
                  </a:cubicBezTo>
                  <a:cubicBezTo>
                    <a:pt x="9468" y="10297"/>
                    <a:pt x="9349" y="10178"/>
                    <a:pt x="9230" y="10059"/>
                  </a:cubicBezTo>
                  <a:cubicBezTo>
                    <a:pt x="9190" y="10178"/>
                    <a:pt x="9111" y="10297"/>
                    <a:pt x="9072" y="10416"/>
                  </a:cubicBezTo>
                  <a:cubicBezTo>
                    <a:pt x="9072" y="10614"/>
                    <a:pt x="9072" y="10772"/>
                    <a:pt x="9072" y="10970"/>
                  </a:cubicBezTo>
                  <a:lnTo>
                    <a:pt x="7764" y="10970"/>
                  </a:lnTo>
                  <a:cubicBezTo>
                    <a:pt x="7725" y="10772"/>
                    <a:pt x="7685" y="10534"/>
                    <a:pt x="7646" y="10336"/>
                  </a:cubicBezTo>
                  <a:cubicBezTo>
                    <a:pt x="7606" y="10257"/>
                    <a:pt x="7487" y="10178"/>
                    <a:pt x="7408" y="10138"/>
                  </a:cubicBezTo>
                  <a:cubicBezTo>
                    <a:pt x="7368" y="10218"/>
                    <a:pt x="7249" y="10297"/>
                    <a:pt x="7249" y="10376"/>
                  </a:cubicBezTo>
                  <a:cubicBezTo>
                    <a:pt x="7249" y="10574"/>
                    <a:pt x="7249" y="10772"/>
                    <a:pt x="7249" y="10970"/>
                  </a:cubicBezTo>
                  <a:lnTo>
                    <a:pt x="5903" y="10970"/>
                  </a:lnTo>
                  <a:cubicBezTo>
                    <a:pt x="5863" y="10812"/>
                    <a:pt x="5863" y="10614"/>
                    <a:pt x="5823" y="10455"/>
                  </a:cubicBezTo>
                  <a:cubicBezTo>
                    <a:pt x="5784" y="10376"/>
                    <a:pt x="5625" y="10297"/>
                    <a:pt x="5546" y="10218"/>
                  </a:cubicBezTo>
                  <a:cubicBezTo>
                    <a:pt x="5506" y="10336"/>
                    <a:pt x="5427" y="10455"/>
                    <a:pt x="5427" y="10574"/>
                  </a:cubicBezTo>
                  <a:cubicBezTo>
                    <a:pt x="5388" y="10732"/>
                    <a:pt x="5388" y="10891"/>
                    <a:pt x="5427" y="11049"/>
                  </a:cubicBezTo>
                  <a:lnTo>
                    <a:pt x="3962" y="11049"/>
                  </a:lnTo>
                  <a:cubicBezTo>
                    <a:pt x="3962" y="10851"/>
                    <a:pt x="3962" y="10653"/>
                    <a:pt x="3922" y="10455"/>
                  </a:cubicBezTo>
                  <a:cubicBezTo>
                    <a:pt x="3922" y="10336"/>
                    <a:pt x="3803" y="10257"/>
                    <a:pt x="3724" y="10178"/>
                  </a:cubicBezTo>
                  <a:cubicBezTo>
                    <a:pt x="3645" y="10257"/>
                    <a:pt x="3565" y="10336"/>
                    <a:pt x="3526" y="10455"/>
                  </a:cubicBezTo>
                  <a:cubicBezTo>
                    <a:pt x="3486" y="10653"/>
                    <a:pt x="3486" y="10851"/>
                    <a:pt x="3486" y="11049"/>
                  </a:cubicBezTo>
                  <a:lnTo>
                    <a:pt x="1030" y="11089"/>
                  </a:lnTo>
                  <a:lnTo>
                    <a:pt x="1426" y="10732"/>
                  </a:lnTo>
                  <a:cubicBezTo>
                    <a:pt x="3526" y="8950"/>
                    <a:pt x="5625" y="7167"/>
                    <a:pt x="7725" y="5385"/>
                  </a:cubicBezTo>
                  <a:cubicBezTo>
                    <a:pt x="9151" y="4196"/>
                    <a:pt x="10616" y="3048"/>
                    <a:pt x="12043" y="1820"/>
                  </a:cubicBezTo>
                  <a:cubicBezTo>
                    <a:pt x="12557" y="1424"/>
                    <a:pt x="12993" y="909"/>
                    <a:pt x="13469" y="473"/>
                  </a:cubicBezTo>
                  <a:close/>
                  <a:moveTo>
                    <a:pt x="13605" y="0"/>
                  </a:moveTo>
                  <a:cubicBezTo>
                    <a:pt x="13505" y="0"/>
                    <a:pt x="13428" y="78"/>
                    <a:pt x="13350" y="156"/>
                  </a:cubicBezTo>
                  <a:cubicBezTo>
                    <a:pt x="12439" y="948"/>
                    <a:pt x="11528" y="1820"/>
                    <a:pt x="10577" y="2572"/>
                  </a:cubicBezTo>
                  <a:cubicBezTo>
                    <a:pt x="7210" y="5345"/>
                    <a:pt x="3764" y="8118"/>
                    <a:pt x="515" y="11049"/>
                  </a:cubicBezTo>
                  <a:cubicBezTo>
                    <a:pt x="436" y="11089"/>
                    <a:pt x="397" y="11089"/>
                    <a:pt x="317" y="11129"/>
                  </a:cubicBezTo>
                  <a:cubicBezTo>
                    <a:pt x="198" y="11168"/>
                    <a:pt x="0" y="11168"/>
                    <a:pt x="40" y="11366"/>
                  </a:cubicBezTo>
                  <a:cubicBezTo>
                    <a:pt x="119" y="11485"/>
                    <a:pt x="238" y="11564"/>
                    <a:pt x="397" y="11564"/>
                  </a:cubicBezTo>
                  <a:cubicBezTo>
                    <a:pt x="2179" y="11564"/>
                    <a:pt x="3962" y="11525"/>
                    <a:pt x="5705" y="11525"/>
                  </a:cubicBezTo>
                  <a:cubicBezTo>
                    <a:pt x="8240" y="11525"/>
                    <a:pt x="10775" y="11564"/>
                    <a:pt x="13310" y="11564"/>
                  </a:cubicBezTo>
                  <a:lnTo>
                    <a:pt x="17192" y="11604"/>
                  </a:lnTo>
                  <a:cubicBezTo>
                    <a:pt x="17509" y="11604"/>
                    <a:pt x="17549" y="11525"/>
                    <a:pt x="17509" y="11247"/>
                  </a:cubicBezTo>
                  <a:cubicBezTo>
                    <a:pt x="17469" y="11010"/>
                    <a:pt x="17390" y="10772"/>
                    <a:pt x="17351" y="10534"/>
                  </a:cubicBezTo>
                  <a:cubicBezTo>
                    <a:pt x="17152" y="9940"/>
                    <a:pt x="16954" y="9386"/>
                    <a:pt x="16717" y="8791"/>
                  </a:cubicBezTo>
                  <a:cubicBezTo>
                    <a:pt x="16162" y="7207"/>
                    <a:pt x="15608" y="5622"/>
                    <a:pt x="15093" y="3998"/>
                  </a:cubicBezTo>
                  <a:cubicBezTo>
                    <a:pt x="14657" y="2770"/>
                    <a:pt x="14300" y="1542"/>
                    <a:pt x="13944" y="275"/>
                  </a:cubicBezTo>
                  <a:cubicBezTo>
                    <a:pt x="13904" y="196"/>
                    <a:pt x="13865" y="116"/>
                    <a:pt x="13785" y="77"/>
                  </a:cubicBezTo>
                  <a:cubicBezTo>
                    <a:pt x="13717" y="22"/>
                    <a:pt x="13658" y="0"/>
                    <a:pt x="13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7646239" y="3868202"/>
              <a:ext cx="641123" cy="425793"/>
            </a:xfrm>
            <a:custGeom>
              <a:avLst/>
              <a:gdLst/>
              <a:ahLst/>
              <a:cxnLst/>
              <a:rect l="l" t="t" r="r" b="b"/>
              <a:pathLst>
                <a:path w="9984" h="6631" extrusionOk="0">
                  <a:moveTo>
                    <a:pt x="7646" y="610"/>
                  </a:moveTo>
                  <a:cubicBezTo>
                    <a:pt x="8201" y="2432"/>
                    <a:pt x="8716" y="4294"/>
                    <a:pt x="9270" y="6195"/>
                  </a:cubicBezTo>
                  <a:lnTo>
                    <a:pt x="714" y="6037"/>
                  </a:lnTo>
                  <a:lnTo>
                    <a:pt x="7646" y="610"/>
                  </a:lnTo>
                  <a:close/>
                  <a:moveTo>
                    <a:pt x="7646" y="0"/>
                  </a:moveTo>
                  <a:cubicBezTo>
                    <a:pt x="7589" y="0"/>
                    <a:pt x="7523" y="39"/>
                    <a:pt x="7448" y="95"/>
                  </a:cubicBezTo>
                  <a:cubicBezTo>
                    <a:pt x="6893" y="610"/>
                    <a:pt x="6378" y="1085"/>
                    <a:pt x="5824" y="1521"/>
                  </a:cubicBezTo>
                  <a:cubicBezTo>
                    <a:pt x="4160" y="2828"/>
                    <a:pt x="2457" y="4135"/>
                    <a:pt x="793" y="5443"/>
                  </a:cubicBezTo>
                  <a:cubicBezTo>
                    <a:pt x="555" y="5601"/>
                    <a:pt x="357" y="5799"/>
                    <a:pt x="199" y="5918"/>
                  </a:cubicBezTo>
                  <a:cubicBezTo>
                    <a:pt x="1" y="6235"/>
                    <a:pt x="120" y="6433"/>
                    <a:pt x="397" y="6472"/>
                  </a:cubicBezTo>
                  <a:cubicBezTo>
                    <a:pt x="793" y="6512"/>
                    <a:pt x="1189" y="6512"/>
                    <a:pt x="1585" y="6512"/>
                  </a:cubicBezTo>
                  <a:lnTo>
                    <a:pt x="2457" y="6512"/>
                  </a:lnTo>
                  <a:lnTo>
                    <a:pt x="4319" y="6552"/>
                  </a:lnTo>
                  <a:lnTo>
                    <a:pt x="6101" y="6591"/>
                  </a:lnTo>
                  <a:lnTo>
                    <a:pt x="8280" y="6631"/>
                  </a:lnTo>
                  <a:lnTo>
                    <a:pt x="8597" y="6631"/>
                  </a:lnTo>
                  <a:cubicBezTo>
                    <a:pt x="8953" y="6631"/>
                    <a:pt x="9349" y="6591"/>
                    <a:pt x="9706" y="6552"/>
                  </a:cubicBezTo>
                  <a:cubicBezTo>
                    <a:pt x="9785" y="6552"/>
                    <a:pt x="9864" y="6433"/>
                    <a:pt x="9904" y="6354"/>
                  </a:cubicBezTo>
                  <a:cubicBezTo>
                    <a:pt x="9983" y="6274"/>
                    <a:pt x="9825" y="6235"/>
                    <a:pt x="9785" y="6195"/>
                  </a:cubicBezTo>
                  <a:cubicBezTo>
                    <a:pt x="9746" y="6116"/>
                    <a:pt x="9706" y="6116"/>
                    <a:pt x="9666" y="6076"/>
                  </a:cubicBezTo>
                  <a:cubicBezTo>
                    <a:pt x="9547" y="5680"/>
                    <a:pt x="9429" y="5284"/>
                    <a:pt x="9310" y="4888"/>
                  </a:cubicBezTo>
                  <a:cubicBezTo>
                    <a:pt x="8914" y="3502"/>
                    <a:pt x="8518" y="2115"/>
                    <a:pt x="8082" y="768"/>
                  </a:cubicBezTo>
                  <a:cubicBezTo>
                    <a:pt x="8003" y="531"/>
                    <a:pt x="7884" y="372"/>
                    <a:pt x="7805" y="174"/>
                  </a:cubicBezTo>
                  <a:cubicBezTo>
                    <a:pt x="7763" y="49"/>
                    <a:pt x="7710" y="0"/>
                    <a:pt x="7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1"/>
          <p:cNvSpPr/>
          <p:nvPr/>
        </p:nvSpPr>
        <p:spPr>
          <a:xfrm rot="-9186183">
            <a:off x="8553442" y="3718032"/>
            <a:ext cx="640906" cy="475384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006149" y="4603995"/>
            <a:ext cx="457491" cy="386891"/>
          </a:xfrm>
          <a:custGeom>
            <a:avLst/>
            <a:gdLst/>
            <a:ahLst/>
            <a:cxnLst/>
            <a:rect l="l" t="t" r="r" b="b"/>
            <a:pathLst>
              <a:path w="72936" h="61656" extrusionOk="0">
                <a:moveTo>
                  <a:pt x="58129" y="1"/>
                </a:moveTo>
                <a:cubicBezTo>
                  <a:pt x="49636" y="1"/>
                  <a:pt x="41824" y="11632"/>
                  <a:pt x="40726" y="20415"/>
                </a:cubicBezTo>
                <a:cubicBezTo>
                  <a:pt x="35733" y="16358"/>
                  <a:pt x="29227" y="14011"/>
                  <a:pt x="23094" y="14011"/>
                </a:cubicBezTo>
                <a:cubicBezTo>
                  <a:pt x="14674" y="14011"/>
                  <a:pt x="6955" y="18434"/>
                  <a:pt x="4813" y="28930"/>
                </a:cubicBezTo>
                <a:cubicBezTo>
                  <a:pt x="1" y="51884"/>
                  <a:pt x="33321" y="55957"/>
                  <a:pt x="47390" y="61140"/>
                </a:cubicBezTo>
                <a:lnTo>
                  <a:pt x="48501" y="61140"/>
                </a:lnTo>
                <a:cubicBezTo>
                  <a:pt x="48833" y="61473"/>
                  <a:pt x="49241" y="61656"/>
                  <a:pt x="49656" y="61656"/>
                </a:cubicBezTo>
                <a:cubicBezTo>
                  <a:pt x="50165" y="61656"/>
                  <a:pt x="50685" y="61381"/>
                  <a:pt x="51092" y="60770"/>
                </a:cubicBezTo>
                <a:cubicBezTo>
                  <a:pt x="57756" y="51884"/>
                  <a:pt x="62940" y="41888"/>
                  <a:pt x="66642" y="31522"/>
                </a:cubicBezTo>
                <a:cubicBezTo>
                  <a:pt x="69233" y="23376"/>
                  <a:pt x="72936" y="12270"/>
                  <a:pt x="67012" y="4865"/>
                </a:cubicBezTo>
                <a:cubicBezTo>
                  <a:pt x="64139" y="1417"/>
                  <a:pt x="61092" y="1"/>
                  <a:pt x="581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-6299928">
            <a:off x="7606517" y="4775210"/>
            <a:ext cx="290114" cy="299300"/>
            <a:chOff x="6109266" y="2958701"/>
            <a:chExt cx="158099" cy="163114"/>
          </a:xfrm>
        </p:grpSpPr>
        <p:sp>
          <p:nvSpPr>
            <p:cNvPr id="148" name="Google Shape;148;p11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lam"/>
              <a:buNone/>
              <a:defRPr sz="28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844" name="Google Shape;844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9"/>
          <p:cNvSpPr txBox="1">
            <a:spLocks noGrp="1"/>
          </p:cNvSpPr>
          <p:nvPr>
            <p:ph type="subTitle" idx="1"/>
          </p:nvPr>
        </p:nvSpPr>
        <p:spPr>
          <a:xfrm>
            <a:off x="1383450" y="1564261"/>
            <a:ext cx="637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accent5"/>
                </a:solidFill>
                <a:latin typeface="Calibri" panose="020F0502020204030204" pitchFamily="34" charset="0"/>
              </a:rPr>
              <a:t>Kinh</a:t>
            </a:r>
            <a:r>
              <a:rPr lang="en-US" sz="3600" b="1" dirty="0">
                <a:solidFill>
                  <a:schemeClr val="accent5"/>
                </a:solidFill>
                <a:latin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chemeClr val="accent5"/>
                </a:solidFill>
                <a:latin typeface="Calibri" panose="020F0502020204030204" pitchFamily="34" charset="0"/>
              </a:rPr>
              <a:t>Tế</a:t>
            </a:r>
            <a:endParaRPr sz="3600" b="1" dirty="0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852" name="Google Shape;852;p39"/>
          <p:cNvSpPr/>
          <p:nvPr/>
        </p:nvSpPr>
        <p:spPr>
          <a:xfrm rot="-827735" flipH="1">
            <a:off x="4278603" y="647862"/>
            <a:ext cx="914412" cy="756986"/>
          </a:xfrm>
          <a:custGeom>
            <a:avLst/>
            <a:gdLst/>
            <a:ahLst/>
            <a:cxnLst/>
            <a:rect l="l" t="t" r="r" b="b"/>
            <a:pathLst>
              <a:path w="16036" h="13283" extrusionOk="0">
                <a:moveTo>
                  <a:pt x="4134" y="448"/>
                </a:moveTo>
                <a:cubicBezTo>
                  <a:pt x="4259" y="448"/>
                  <a:pt x="4418" y="463"/>
                  <a:pt x="4627" y="482"/>
                </a:cubicBezTo>
                <a:lnTo>
                  <a:pt x="6449" y="719"/>
                </a:lnTo>
                <a:cubicBezTo>
                  <a:pt x="4469" y="4284"/>
                  <a:pt x="2448" y="7691"/>
                  <a:pt x="785" y="11296"/>
                </a:cubicBezTo>
                <a:lnTo>
                  <a:pt x="666" y="11256"/>
                </a:lnTo>
                <a:cubicBezTo>
                  <a:pt x="903" y="10266"/>
                  <a:pt x="1181" y="9315"/>
                  <a:pt x="1458" y="8325"/>
                </a:cubicBezTo>
                <a:cubicBezTo>
                  <a:pt x="2131" y="5948"/>
                  <a:pt x="2844" y="3571"/>
                  <a:pt x="3518" y="1195"/>
                </a:cubicBezTo>
                <a:cubicBezTo>
                  <a:pt x="3698" y="593"/>
                  <a:pt x="3742" y="448"/>
                  <a:pt x="4134" y="448"/>
                </a:cubicBezTo>
                <a:close/>
                <a:moveTo>
                  <a:pt x="10569" y="1908"/>
                </a:moveTo>
                <a:cubicBezTo>
                  <a:pt x="11401" y="2264"/>
                  <a:pt x="12153" y="2621"/>
                  <a:pt x="12906" y="2938"/>
                </a:cubicBezTo>
                <a:cubicBezTo>
                  <a:pt x="13698" y="3215"/>
                  <a:pt x="14490" y="3413"/>
                  <a:pt x="15362" y="3690"/>
                </a:cubicBezTo>
                <a:cubicBezTo>
                  <a:pt x="15164" y="3849"/>
                  <a:pt x="15005" y="3968"/>
                  <a:pt x="14807" y="4086"/>
                </a:cubicBezTo>
                <a:cubicBezTo>
                  <a:pt x="13777" y="4720"/>
                  <a:pt x="12747" y="5354"/>
                  <a:pt x="11678" y="5948"/>
                </a:cubicBezTo>
                <a:cubicBezTo>
                  <a:pt x="11622" y="5976"/>
                  <a:pt x="11546" y="6004"/>
                  <a:pt x="11464" y="6004"/>
                </a:cubicBezTo>
                <a:cubicBezTo>
                  <a:pt x="11431" y="6004"/>
                  <a:pt x="11396" y="5999"/>
                  <a:pt x="11361" y="5988"/>
                </a:cubicBezTo>
                <a:cubicBezTo>
                  <a:pt x="11333" y="5978"/>
                  <a:pt x="11309" y="5973"/>
                  <a:pt x="11289" y="5973"/>
                </a:cubicBezTo>
                <a:cubicBezTo>
                  <a:pt x="11224" y="5973"/>
                  <a:pt x="11193" y="6025"/>
                  <a:pt x="11163" y="6146"/>
                </a:cubicBezTo>
                <a:cubicBezTo>
                  <a:pt x="11123" y="6225"/>
                  <a:pt x="11044" y="6305"/>
                  <a:pt x="10965" y="6384"/>
                </a:cubicBezTo>
                <a:cubicBezTo>
                  <a:pt x="8707" y="7770"/>
                  <a:pt x="6449" y="9157"/>
                  <a:pt x="4152" y="10543"/>
                </a:cubicBezTo>
                <a:cubicBezTo>
                  <a:pt x="3280" y="11098"/>
                  <a:pt x="2369" y="11534"/>
                  <a:pt x="1418" y="12048"/>
                </a:cubicBezTo>
                <a:cubicBezTo>
                  <a:pt x="4548" y="8800"/>
                  <a:pt x="7796" y="5552"/>
                  <a:pt x="10569" y="1908"/>
                </a:cubicBezTo>
                <a:close/>
                <a:moveTo>
                  <a:pt x="3802" y="0"/>
                </a:moveTo>
                <a:cubicBezTo>
                  <a:pt x="3597" y="0"/>
                  <a:pt x="3430" y="150"/>
                  <a:pt x="3359" y="363"/>
                </a:cubicBezTo>
                <a:lnTo>
                  <a:pt x="2686" y="2621"/>
                </a:lnTo>
                <a:cubicBezTo>
                  <a:pt x="2211" y="4205"/>
                  <a:pt x="1775" y="5829"/>
                  <a:pt x="1260" y="7374"/>
                </a:cubicBezTo>
                <a:cubicBezTo>
                  <a:pt x="705" y="9236"/>
                  <a:pt x="270" y="11098"/>
                  <a:pt x="32" y="12999"/>
                </a:cubicBezTo>
                <a:cubicBezTo>
                  <a:pt x="32" y="13141"/>
                  <a:pt x="0" y="13283"/>
                  <a:pt x="135" y="13283"/>
                </a:cubicBezTo>
                <a:cubicBezTo>
                  <a:pt x="151" y="13283"/>
                  <a:pt x="169" y="13281"/>
                  <a:pt x="190" y="13276"/>
                </a:cubicBezTo>
                <a:cubicBezTo>
                  <a:pt x="349" y="13237"/>
                  <a:pt x="547" y="13197"/>
                  <a:pt x="705" y="13078"/>
                </a:cubicBezTo>
                <a:cubicBezTo>
                  <a:pt x="1062" y="12920"/>
                  <a:pt x="1418" y="12722"/>
                  <a:pt x="1775" y="12563"/>
                </a:cubicBezTo>
                <a:cubicBezTo>
                  <a:pt x="2171" y="12445"/>
                  <a:pt x="2607" y="12326"/>
                  <a:pt x="3003" y="12167"/>
                </a:cubicBezTo>
                <a:cubicBezTo>
                  <a:pt x="3439" y="12048"/>
                  <a:pt x="3914" y="11811"/>
                  <a:pt x="4350" y="11692"/>
                </a:cubicBezTo>
                <a:cubicBezTo>
                  <a:pt x="5974" y="11217"/>
                  <a:pt x="7519" y="10622"/>
                  <a:pt x="9024" y="9909"/>
                </a:cubicBezTo>
                <a:cubicBezTo>
                  <a:pt x="9935" y="9474"/>
                  <a:pt x="10846" y="8959"/>
                  <a:pt x="11757" y="8523"/>
                </a:cubicBezTo>
                <a:cubicBezTo>
                  <a:pt x="12470" y="8206"/>
                  <a:pt x="12549" y="8048"/>
                  <a:pt x="12193" y="7335"/>
                </a:cubicBezTo>
                <a:cubicBezTo>
                  <a:pt x="12074" y="7057"/>
                  <a:pt x="11916" y="6820"/>
                  <a:pt x="11757" y="6542"/>
                </a:cubicBezTo>
                <a:cubicBezTo>
                  <a:pt x="11836" y="6503"/>
                  <a:pt x="11876" y="6463"/>
                  <a:pt x="11916" y="6424"/>
                </a:cubicBezTo>
                <a:lnTo>
                  <a:pt x="14887" y="4641"/>
                </a:lnTo>
                <a:cubicBezTo>
                  <a:pt x="15164" y="4443"/>
                  <a:pt x="15481" y="4245"/>
                  <a:pt x="15758" y="4047"/>
                </a:cubicBezTo>
                <a:cubicBezTo>
                  <a:pt x="16035" y="3769"/>
                  <a:pt x="15996" y="3453"/>
                  <a:pt x="15639" y="3294"/>
                </a:cubicBezTo>
                <a:cubicBezTo>
                  <a:pt x="15481" y="3215"/>
                  <a:pt x="15362" y="3175"/>
                  <a:pt x="15203" y="3136"/>
                </a:cubicBezTo>
                <a:cubicBezTo>
                  <a:pt x="14609" y="2977"/>
                  <a:pt x="14015" y="2858"/>
                  <a:pt x="13460" y="2660"/>
                </a:cubicBezTo>
                <a:cubicBezTo>
                  <a:pt x="12668" y="2343"/>
                  <a:pt x="11916" y="1987"/>
                  <a:pt x="11123" y="1670"/>
                </a:cubicBezTo>
                <a:cubicBezTo>
                  <a:pt x="11005" y="1591"/>
                  <a:pt x="10886" y="1512"/>
                  <a:pt x="10767" y="1432"/>
                </a:cubicBezTo>
                <a:cubicBezTo>
                  <a:pt x="9816" y="2066"/>
                  <a:pt x="9222" y="3136"/>
                  <a:pt x="8430" y="3888"/>
                </a:cubicBezTo>
                <a:cubicBezTo>
                  <a:pt x="8152" y="3255"/>
                  <a:pt x="7875" y="2581"/>
                  <a:pt x="7598" y="1908"/>
                </a:cubicBezTo>
                <a:cubicBezTo>
                  <a:pt x="7479" y="1551"/>
                  <a:pt x="7281" y="1195"/>
                  <a:pt x="7162" y="838"/>
                </a:cubicBezTo>
                <a:cubicBezTo>
                  <a:pt x="7123" y="600"/>
                  <a:pt x="6964" y="442"/>
                  <a:pt x="6726" y="442"/>
                </a:cubicBezTo>
                <a:cubicBezTo>
                  <a:pt x="5776" y="284"/>
                  <a:pt x="4825" y="165"/>
                  <a:pt x="3874" y="6"/>
                </a:cubicBezTo>
                <a:cubicBezTo>
                  <a:pt x="3850" y="2"/>
                  <a:pt x="3826" y="0"/>
                  <a:pt x="38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39"/>
          <p:cNvGrpSpPr/>
          <p:nvPr/>
        </p:nvGrpSpPr>
        <p:grpSpPr>
          <a:xfrm>
            <a:off x="389741" y="2017762"/>
            <a:ext cx="797563" cy="833072"/>
            <a:chOff x="4022111" y="879761"/>
            <a:chExt cx="1373687" cy="1426738"/>
          </a:xfrm>
        </p:grpSpPr>
        <p:sp>
          <p:nvSpPr>
            <p:cNvPr id="854" name="Google Shape;854;p39"/>
            <p:cNvSpPr/>
            <p:nvPr/>
          </p:nvSpPr>
          <p:spPr>
            <a:xfrm>
              <a:off x="4154389" y="1027899"/>
              <a:ext cx="1198123" cy="1190500"/>
            </a:xfrm>
            <a:custGeom>
              <a:avLst/>
              <a:gdLst/>
              <a:ahLst/>
              <a:cxnLst/>
              <a:rect l="l" t="t" r="r" b="b"/>
              <a:pathLst>
                <a:path w="18658" h="18540" extrusionOk="0">
                  <a:moveTo>
                    <a:pt x="7719" y="3321"/>
                  </a:moveTo>
                  <a:cubicBezTo>
                    <a:pt x="7793" y="3321"/>
                    <a:pt x="7881" y="3380"/>
                    <a:pt x="8042" y="3487"/>
                  </a:cubicBezTo>
                  <a:lnTo>
                    <a:pt x="10379" y="5150"/>
                  </a:lnTo>
                  <a:cubicBezTo>
                    <a:pt x="10537" y="5269"/>
                    <a:pt x="10696" y="5388"/>
                    <a:pt x="10854" y="5507"/>
                  </a:cubicBezTo>
                  <a:cubicBezTo>
                    <a:pt x="10973" y="5586"/>
                    <a:pt x="10973" y="5784"/>
                    <a:pt x="10894" y="5903"/>
                  </a:cubicBezTo>
                  <a:cubicBezTo>
                    <a:pt x="10022" y="7210"/>
                    <a:pt x="9151" y="8518"/>
                    <a:pt x="8279" y="9825"/>
                  </a:cubicBezTo>
                  <a:cubicBezTo>
                    <a:pt x="7883" y="10379"/>
                    <a:pt x="7527" y="11013"/>
                    <a:pt x="7131" y="11607"/>
                  </a:cubicBezTo>
                  <a:cubicBezTo>
                    <a:pt x="7051" y="11687"/>
                    <a:pt x="6972" y="11726"/>
                    <a:pt x="6893" y="11766"/>
                  </a:cubicBezTo>
                  <a:cubicBezTo>
                    <a:pt x="6893" y="11726"/>
                    <a:pt x="6893" y="11726"/>
                    <a:pt x="6893" y="11687"/>
                  </a:cubicBezTo>
                  <a:cubicBezTo>
                    <a:pt x="6853" y="11607"/>
                    <a:pt x="6853" y="11528"/>
                    <a:pt x="6893" y="11449"/>
                  </a:cubicBezTo>
                  <a:cubicBezTo>
                    <a:pt x="7051" y="11092"/>
                    <a:pt x="7249" y="10736"/>
                    <a:pt x="7447" y="10419"/>
                  </a:cubicBezTo>
                  <a:cubicBezTo>
                    <a:pt x="8319" y="9033"/>
                    <a:pt x="9230" y="7686"/>
                    <a:pt x="10141" y="6339"/>
                  </a:cubicBezTo>
                  <a:cubicBezTo>
                    <a:pt x="10260" y="6180"/>
                    <a:pt x="10339" y="5982"/>
                    <a:pt x="10458" y="5784"/>
                  </a:cubicBezTo>
                  <a:lnTo>
                    <a:pt x="7844" y="3804"/>
                  </a:lnTo>
                  <a:cubicBezTo>
                    <a:pt x="6259" y="5586"/>
                    <a:pt x="4912" y="7567"/>
                    <a:pt x="3486" y="9468"/>
                  </a:cubicBezTo>
                  <a:lnTo>
                    <a:pt x="5744" y="10974"/>
                  </a:lnTo>
                  <a:cubicBezTo>
                    <a:pt x="5982" y="11132"/>
                    <a:pt x="6259" y="11251"/>
                    <a:pt x="6457" y="11409"/>
                  </a:cubicBezTo>
                  <a:cubicBezTo>
                    <a:pt x="6576" y="11528"/>
                    <a:pt x="6774" y="11607"/>
                    <a:pt x="6774" y="11726"/>
                  </a:cubicBezTo>
                  <a:cubicBezTo>
                    <a:pt x="6774" y="11766"/>
                    <a:pt x="6774" y="11845"/>
                    <a:pt x="6734" y="11885"/>
                  </a:cubicBezTo>
                  <a:cubicBezTo>
                    <a:pt x="6694" y="11953"/>
                    <a:pt x="6639" y="11979"/>
                    <a:pt x="6580" y="11979"/>
                  </a:cubicBezTo>
                  <a:cubicBezTo>
                    <a:pt x="6466" y="11979"/>
                    <a:pt x="6337" y="11883"/>
                    <a:pt x="6259" y="11805"/>
                  </a:cubicBezTo>
                  <a:cubicBezTo>
                    <a:pt x="5546" y="11370"/>
                    <a:pt x="4833" y="10894"/>
                    <a:pt x="4120" y="10419"/>
                  </a:cubicBezTo>
                  <a:cubicBezTo>
                    <a:pt x="3803" y="10181"/>
                    <a:pt x="3447" y="9983"/>
                    <a:pt x="3130" y="9746"/>
                  </a:cubicBezTo>
                  <a:cubicBezTo>
                    <a:pt x="3051" y="9666"/>
                    <a:pt x="3011" y="9587"/>
                    <a:pt x="2971" y="9508"/>
                  </a:cubicBezTo>
                  <a:cubicBezTo>
                    <a:pt x="2932" y="9508"/>
                    <a:pt x="3051" y="9429"/>
                    <a:pt x="3090" y="9389"/>
                  </a:cubicBezTo>
                  <a:cubicBezTo>
                    <a:pt x="3169" y="9349"/>
                    <a:pt x="3209" y="9310"/>
                    <a:pt x="3249" y="9270"/>
                  </a:cubicBezTo>
                  <a:cubicBezTo>
                    <a:pt x="4477" y="7290"/>
                    <a:pt x="5863" y="5388"/>
                    <a:pt x="7408" y="3606"/>
                  </a:cubicBezTo>
                  <a:cubicBezTo>
                    <a:pt x="7561" y="3409"/>
                    <a:pt x="7629" y="3321"/>
                    <a:pt x="7719" y="3321"/>
                  </a:cubicBezTo>
                  <a:close/>
                  <a:moveTo>
                    <a:pt x="6655" y="1"/>
                  </a:moveTo>
                  <a:cubicBezTo>
                    <a:pt x="6497" y="239"/>
                    <a:pt x="6299" y="437"/>
                    <a:pt x="6140" y="635"/>
                  </a:cubicBezTo>
                  <a:cubicBezTo>
                    <a:pt x="5031" y="2259"/>
                    <a:pt x="3962" y="3883"/>
                    <a:pt x="2813" y="5507"/>
                  </a:cubicBezTo>
                  <a:cubicBezTo>
                    <a:pt x="1862" y="6893"/>
                    <a:pt x="951" y="8240"/>
                    <a:pt x="0" y="9627"/>
                  </a:cubicBezTo>
                  <a:cubicBezTo>
                    <a:pt x="4160" y="12281"/>
                    <a:pt x="8161" y="15291"/>
                    <a:pt x="11924" y="18539"/>
                  </a:cubicBezTo>
                  <a:cubicBezTo>
                    <a:pt x="12478" y="17826"/>
                    <a:pt x="13112" y="17113"/>
                    <a:pt x="13627" y="16361"/>
                  </a:cubicBezTo>
                  <a:cubicBezTo>
                    <a:pt x="14697" y="14935"/>
                    <a:pt x="15687" y="13469"/>
                    <a:pt x="16677" y="12003"/>
                  </a:cubicBezTo>
                  <a:cubicBezTo>
                    <a:pt x="17390" y="11013"/>
                    <a:pt x="18024" y="9944"/>
                    <a:pt x="18658" y="9033"/>
                  </a:cubicBezTo>
                  <a:cubicBezTo>
                    <a:pt x="18024" y="8597"/>
                    <a:pt x="17390" y="8201"/>
                    <a:pt x="16836" y="7725"/>
                  </a:cubicBezTo>
                  <a:cubicBezTo>
                    <a:pt x="14697" y="5943"/>
                    <a:pt x="12557" y="4160"/>
                    <a:pt x="10260" y="2576"/>
                  </a:cubicBezTo>
                  <a:lnTo>
                    <a:pt x="8319" y="1189"/>
                  </a:lnTo>
                  <a:cubicBezTo>
                    <a:pt x="8002" y="991"/>
                    <a:pt x="7685" y="833"/>
                    <a:pt x="7408" y="595"/>
                  </a:cubicBezTo>
                  <a:cubicBezTo>
                    <a:pt x="7131" y="397"/>
                    <a:pt x="6933" y="199"/>
                    <a:pt x="6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4022111" y="879761"/>
              <a:ext cx="1373687" cy="1426738"/>
            </a:xfrm>
            <a:custGeom>
              <a:avLst/>
              <a:gdLst/>
              <a:ahLst/>
              <a:cxnLst/>
              <a:rect l="l" t="t" r="r" b="b"/>
              <a:pathLst>
                <a:path w="21392" h="22219" extrusionOk="0">
                  <a:moveTo>
                    <a:pt x="5705" y="763"/>
                  </a:moveTo>
                  <a:cubicBezTo>
                    <a:pt x="6457" y="1278"/>
                    <a:pt x="7250" y="1833"/>
                    <a:pt x="8002" y="2347"/>
                  </a:cubicBezTo>
                  <a:lnTo>
                    <a:pt x="2417" y="10587"/>
                  </a:lnTo>
                  <a:cubicBezTo>
                    <a:pt x="2457" y="10112"/>
                    <a:pt x="5150" y="1476"/>
                    <a:pt x="5705" y="763"/>
                  </a:cubicBezTo>
                  <a:close/>
                  <a:moveTo>
                    <a:pt x="2615" y="525"/>
                  </a:moveTo>
                  <a:lnTo>
                    <a:pt x="3090" y="961"/>
                  </a:lnTo>
                  <a:cubicBezTo>
                    <a:pt x="3566" y="1357"/>
                    <a:pt x="4001" y="1753"/>
                    <a:pt x="4437" y="2110"/>
                  </a:cubicBezTo>
                  <a:cubicBezTo>
                    <a:pt x="4556" y="2189"/>
                    <a:pt x="4596" y="2308"/>
                    <a:pt x="4556" y="2427"/>
                  </a:cubicBezTo>
                  <a:cubicBezTo>
                    <a:pt x="3724" y="5041"/>
                    <a:pt x="2892" y="7695"/>
                    <a:pt x="2060" y="10349"/>
                  </a:cubicBezTo>
                  <a:cubicBezTo>
                    <a:pt x="1981" y="10666"/>
                    <a:pt x="1902" y="10983"/>
                    <a:pt x="1823" y="11300"/>
                  </a:cubicBezTo>
                  <a:lnTo>
                    <a:pt x="1743" y="11260"/>
                  </a:lnTo>
                  <a:cubicBezTo>
                    <a:pt x="2060" y="7695"/>
                    <a:pt x="2338" y="4170"/>
                    <a:pt x="2615" y="525"/>
                  </a:cubicBezTo>
                  <a:close/>
                  <a:moveTo>
                    <a:pt x="2060" y="1872"/>
                  </a:moveTo>
                  <a:cubicBezTo>
                    <a:pt x="1981" y="3259"/>
                    <a:pt x="1862" y="4605"/>
                    <a:pt x="1783" y="5952"/>
                  </a:cubicBezTo>
                  <a:cubicBezTo>
                    <a:pt x="1664" y="7656"/>
                    <a:pt x="1506" y="9359"/>
                    <a:pt x="1427" y="11023"/>
                  </a:cubicBezTo>
                  <a:cubicBezTo>
                    <a:pt x="1427" y="11260"/>
                    <a:pt x="1427" y="11498"/>
                    <a:pt x="1466" y="11696"/>
                  </a:cubicBezTo>
                  <a:cubicBezTo>
                    <a:pt x="1354" y="11752"/>
                    <a:pt x="1242" y="11778"/>
                    <a:pt x="1133" y="11778"/>
                  </a:cubicBezTo>
                  <a:cubicBezTo>
                    <a:pt x="935" y="11778"/>
                    <a:pt x="748" y="11691"/>
                    <a:pt x="595" y="11538"/>
                  </a:cubicBezTo>
                  <a:cubicBezTo>
                    <a:pt x="516" y="11458"/>
                    <a:pt x="516" y="11379"/>
                    <a:pt x="516" y="11300"/>
                  </a:cubicBezTo>
                  <a:cubicBezTo>
                    <a:pt x="753" y="9240"/>
                    <a:pt x="991" y="7141"/>
                    <a:pt x="1268" y="5081"/>
                  </a:cubicBezTo>
                  <a:cubicBezTo>
                    <a:pt x="1387" y="4011"/>
                    <a:pt x="1545" y="2981"/>
                    <a:pt x="1704" y="1912"/>
                  </a:cubicBezTo>
                  <a:lnTo>
                    <a:pt x="2060" y="1872"/>
                  </a:lnTo>
                  <a:close/>
                  <a:moveTo>
                    <a:pt x="8715" y="2347"/>
                  </a:moveTo>
                  <a:cubicBezTo>
                    <a:pt x="8953" y="2546"/>
                    <a:pt x="9191" y="2744"/>
                    <a:pt x="9468" y="2942"/>
                  </a:cubicBezTo>
                  <a:cubicBezTo>
                    <a:pt x="9706" y="3100"/>
                    <a:pt x="10062" y="3338"/>
                    <a:pt x="10379" y="3536"/>
                  </a:cubicBezTo>
                  <a:lnTo>
                    <a:pt x="12320" y="4883"/>
                  </a:lnTo>
                  <a:cubicBezTo>
                    <a:pt x="14578" y="6467"/>
                    <a:pt x="16757" y="8250"/>
                    <a:pt x="18896" y="10072"/>
                  </a:cubicBezTo>
                  <a:cubicBezTo>
                    <a:pt x="19450" y="10508"/>
                    <a:pt x="20084" y="10904"/>
                    <a:pt x="20718" y="11340"/>
                  </a:cubicBezTo>
                  <a:cubicBezTo>
                    <a:pt x="20084" y="12290"/>
                    <a:pt x="19450" y="13281"/>
                    <a:pt x="18737" y="14310"/>
                  </a:cubicBezTo>
                  <a:cubicBezTo>
                    <a:pt x="17747" y="15776"/>
                    <a:pt x="16757" y="17242"/>
                    <a:pt x="15687" y="18707"/>
                  </a:cubicBezTo>
                  <a:cubicBezTo>
                    <a:pt x="15172" y="19460"/>
                    <a:pt x="14538" y="20133"/>
                    <a:pt x="13984" y="20846"/>
                  </a:cubicBezTo>
                  <a:cubicBezTo>
                    <a:pt x="10221" y="17598"/>
                    <a:pt x="6220" y="14627"/>
                    <a:pt x="2060" y="11934"/>
                  </a:cubicBezTo>
                  <a:cubicBezTo>
                    <a:pt x="3011" y="10547"/>
                    <a:pt x="3922" y="9200"/>
                    <a:pt x="4873" y="7814"/>
                  </a:cubicBezTo>
                  <a:cubicBezTo>
                    <a:pt x="5982" y="6229"/>
                    <a:pt x="7091" y="4566"/>
                    <a:pt x="8200" y="2981"/>
                  </a:cubicBezTo>
                  <a:cubicBezTo>
                    <a:pt x="8359" y="2744"/>
                    <a:pt x="8557" y="2546"/>
                    <a:pt x="8715" y="2347"/>
                  </a:cubicBezTo>
                  <a:close/>
                  <a:moveTo>
                    <a:pt x="2501" y="0"/>
                  </a:moveTo>
                  <a:cubicBezTo>
                    <a:pt x="2473" y="0"/>
                    <a:pt x="2445" y="3"/>
                    <a:pt x="2417" y="10"/>
                  </a:cubicBezTo>
                  <a:cubicBezTo>
                    <a:pt x="2298" y="50"/>
                    <a:pt x="2219" y="248"/>
                    <a:pt x="2219" y="367"/>
                  </a:cubicBezTo>
                  <a:cubicBezTo>
                    <a:pt x="2140" y="723"/>
                    <a:pt x="2100" y="1040"/>
                    <a:pt x="2060" y="1436"/>
                  </a:cubicBezTo>
                  <a:cubicBezTo>
                    <a:pt x="1961" y="1456"/>
                    <a:pt x="1872" y="1466"/>
                    <a:pt x="1788" y="1466"/>
                  </a:cubicBezTo>
                  <a:cubicBezTo>
                    <a:pt x="1704" y="1466"/>
                    <a:pt x="1625" y="1456"/>
                    <a:pt x="1545" y="1436"/>
                  </a:cubicBezTo>
                  <a:cubicBezTo>
                    <a:pt x="1465" y="1413"/>
                    <a:pt x="1401" y="1400"/>
                    <a:pt x="1350" y="1400"/>
                  </a:cubicBezTo>
                  <a:cubicBezTo>
                    <a:pt x="1225" y="1400"/>
                    <a:pt x="1177" y="1477"/>
                    <a:pt x="1149" y="1674"/>
                  </a:cubicBezTo>
                  <a:cubicBezTo>
                    <a:pt x="1110" y="2625"/>
                    <a:pt x="1030" y="3575"/>
                    <a:pt x="872" y="4487"/>
                  </a:cubicBezTo>
                  <a:cubicBezTo>
                    <a:pt x="634" y="5992"/>
                    <a:pt x="516" y="7457"/>
                    <a:pt x="357" y="8963"/>
                  </a:cubicBezTo>
                  <a:cubicBezTo>
                    <a:pt x="238" y="9795"/>
                    <a:pt x="199" y="10666"/>
                    <a:pt x="40" y="11538"/>
                  </a:cubicBezTo>
                  <a:cubicBezTo>
                    <a:pt x="1" y="11815"/>
                    <a:pt x="80" y="12092"/>
                    <a:pt x="278" y="12290"/>
                  </a:cubicBezTo>
                  <a:cubicBezTo>
                    <a:pt x="357" y="12369"/>
                    <a:pt x="436" y="12488"/>
                    <a:pt x="555" y="12567"/>
                  </a:cubicBezTo>
                  <a:cubicBezTo>
                    <a:pt x="1981" y="13716"/>
                    <a:pt x="3368" y="14905"/>
                    <a:pt x="4794" y="16014"/>
                  </a:cubicBezTo>
                  <a:cubicBezTo>
                    <a:pt x="6457" y="17361"/>
                    <a:pt x="8121" y="18668"/>
                    <a:pt x="9745" y="19935"/>
                  </a:cubicBezTo>
                  <a:cubicBezTo>
                    <a:pt x="10696" y="20648"/>
                    <a:pt x="11647" y="21322"/>
                    <a:pt x="12558" y="21995"/>
                  </a:cubicBezTo>
                  <a:cubicBezTo>
                    <a:pt x="12710" y="22148"/>
                    <a:pt x="12895" y="22219"/>
                    <a:pt x="13092" y="22219"/>
                  </a:cubicBezTo>
                  <a:cubicBezTo>
                    <a:pt x="13202" y="22219"/>
                    <a:pt x="13315" y="22196"/>
                    <a:pt x="13429" y="22154"/>
                  </a:cubicBezTo>
                  <a:cubicBezTo>
                    <a:pt x="13667" y="22035"/>
                    <a:pt x="13904" y="21876"/>
                    <a:pt x="14142" y="21718"/>
                  </a:cubicBezTo>
                  <a:cubicBezTo>
                    <a:pt x="14340" y="21560"/>
                    <a:pt x="14380" y="21282"/>
                    <a:pt x="14301" y="21084"/>
                  </a:cubicBezTo>
                  <a:cubicBezTo>
                    <a:pt x="14301" y="20965"/>
                    <a:pt x="14301" y="20886"/>
                    <a:pt x="14380" y="20807"/>
                  </a:cubicBezTo>
                  <a:cubicBezTo>
                    <a:pt x="14895" y="20292"/>
                    <a:pt x="15410" y="19777"/>
                    <a:pt x="15885" y="19183"/>
                  </a:cubicBezTo>
                  <a:cubicBezTo>
                    <a:pt x="16479" y="18430"/>
                    <a:pt x="17034" y="17598"/>
                    <a:pt x="17588" y="16766"/>
                  </a:cubicBezTo>
                  <a:cubicBezTo>
                    <a:pt x="18816" y="14944"/>
                    <a:pt x="20044" y="13122"/>
                    <a:pt x="21312" y="11260"/>
                  </a:cubicBezTo>
                  <a:cubicBezTo>
                    <a:pt x="21312" y="11260"/>
                    <a:pt x="21352" y="11221"/>
                    <a:pt x="21352" y="11181"/>
                  </a:cubicBezTo>
                  <a:cubicBezTo>
                    <a:pt x="21391" y="11062"/>
                    <a:pt x="21272" y="10904"/>
                    <a:pt x="21114" y="10904"/>
                  </a:cubicBezTo>
                  <a:lnTo>
                    <a:pt x="20955" y="10904"/>
                  </a:lnTo>
                  <a:cubicBezTo>
                    <a:pt x="20401" y="10547"/>
                    <a:pt x="19807" y="10191"/>
                    <a:pt x="19292" y="9755"/>
                  </a:cubicBezTo>
                  <a:cubicBezTo>
                    <a:pt x="17905" y="8646"/>
                    <a:pt x="16519" y="7537"/>
                    <a:pt x="15132" y="6388"/>
                  </a:cubicBezTo>
                  <a:cubicBezTo>
                    <a:pt x="14103" y="5596"/>
                    <a:pt x="13073" y="4803"/>
                    <a:pt x="12003" y="4051"/>
                  </a:cubicBezTo>
                  <a:cubicBezTo>
                    <a:pt x="10934" y="3298"/>
                    <a:pt x="9983" y="2664"/>
                    <a:pt x="8993" y="1991"/>
                  </a:cubicBezTo>
                  <a:cubicBezTo>
                    <a:pt x="8903" y="1902"/>
                    <a:pt x="8790" y="1861"/>
                    <a:pt x="8681" y="1861"/>
                  </a:cubicBezTo>
                  <a:cubicBezTo>
                    <a:pt x="8549" y="1861"/>
                    <a:pt x="8424" y="1922"/>
                    <a:pt x="8359" y="2031"/>
                  </a:cubicBezTo>
                  <a:cubicBezTo>
                    <a:pt x="8002" y="1793"/>
                    <a:pt x="7685" y="1595"/>
                    <a:pt x="7368" y="1397"/>
                  </a:cubicBezTo>
                  <a:cubicBezTo>
                    <a:pt x="6893" y="1080"/>
                    <a:pt x="6457" y="723"/>
                    <a:pt x="5942" y="446"/>
                  </a:cubicBezTo>
                  <a:cubicBezTo>
                    <a:pt x="5794" y="357"/>
                    <a:pt x="5679" y="312"/>
                    <a:pt x="5582" y="312"/>
                  </a:cubicBezTo>
                  <a:cubicBezTo>
                    <a:pt x="5422" y="312"/>
                    <a:pt x="5314" y="436"/>
                    <a:pt x="5190" y="684"/>
                  </a:cubicBezTo>
                  <a:cubicBezTo>
                    <a:pt x="5031" y="1119"/>
                    <a:pt x="4912" y="1397"/>
                    <a:pt x="4754" y="1753"/>
                  </a:cubicBezTo>
                  <a:lnTo>
                    <a:pt x="4596" y="1634"/>
                  </a:lnTo>
                  <a:cubicBezTo>
                    <a:pt x="4001" y="1159"/>
                    <a:pt x="3447" y="644"/>
                    <a:pt x="2853" y="169"/>
                  </a:cubicBezTo>
                  <a:cubicBezTo>
                    <a:pt x="2755" y="71"/>
                    <a:pt x="2630" y="0"/>
                    <a:pt x="2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4342597" y="1241148"/>
              <a:ext cx="521554" cy="556851"/>
            </a:xfrm>
            <a:custGeom>
              <a:avLst/>
              <a:gdLst/>
              <a:ahLst/>
              <a:cxnLst/>
              <a:rect l="l" t="t" r="r" b="b"/>
              <a:pathLst>
                <a:path w="8122" h="8672" extrusionOk="0">
                  <a:moveTo>
                    <a:pt x="4788" y="0"/>
                  </a:moveTo>
                  <a:cubicBezTo>
                    <a:pt x="4698" y="0"/>
                    <a:pt x="4630" y="88"/>
                    <a:pt x="4477" y="285"/>
                  </a:cubicBezTo>
                  <a:cubicBezTo>
                    <a:pt x="2972" y="2067"/>
                    <a:pt x="1585" y="3969"/>
                    <a:pt x="318" y="5949"/>
                  </a:cubicBezTo>
                  <a:cubicBezTo>
                    <a:pt x="278" y="5989"/>
                    <a:pt x="238" y="6028"/>
                    <a:pt x="199" y="6068"/>
                  </a:cubicBezTo>
                  <a:cubicBezTo>
                    <a:pt x="120" y="6108"/>
                    <a:pt x="1" y="6187"/>
                    <a:pt x="1" y="6226"/>
                  </a:cubicBezTo>
                  <a:cubicBezTo>
                    <a:pt x="40" y="6306"/>
                    <a:pt x="80" y="6385"/>
                    <a:pt x="159" y="6425"/>
                  </a:cubicBezTo>
                  <a:cubicBezTo>
                    <a:pt x="476" y="6662"/>
                    <a:pt x="833" y="6900"/>
                    <a:pt x="1149" y="7138"/>
                  </a:cubicBezTo>
                  <a:cubicBezTo>
                    <a:pt x="1862" y="7613"/>
                    <a:pt x="2575" y="8049"/>
                    <a:pt x="3289" y="8524"/>
                  </a:cubicBezTo>
                  <a:cubicBezTo>
                    <a:pt x="3370" y="8579"/>
                    <a:pt x="3490" y="8671"/>
                    <a:pt x="3609" y="8671"/>
                  </a:cubicBezTo>
                  <a:cubicBezTo>
                    <a:pt x="3662" y="8671"/>
                    <a:pt x="3715" y="8652"/>
                    <a:pt x="3764" y="8603"/>
                  </a:cubicBezTo>
                  <a:cubicBezTo>
                    <a:pt x="3784" y="8623"/>
                    <a:pt x="3803" y="8633"/>
                    <a:pt x="3823" y="8633"/>
                  </a:cubicBezTo>
                  <a:cubicBezTo>
                    <a:pt x="3843" y="8633"/>
                    <a:pt x="3863" y="8623"/>
                    <a:pt x="3883" y="8603"/>
                  </a:cubicBezTo>
                  <a:lnTo>
                    <a:pt x="3962" y="8603"/>
                  </a:lnTo>
                  <a:cubicBezTo>
                    <a:pt x="4041" y="8524"/>
                    <a:pt x="4120" y="8445"/>
                    <a:pt x="4200" y="8326"/>
                  </a:cubicBezTo>
                  <a:lnTo>
                    <a:pt x="4239" y="8286"/>
                  </a:lnTo>
                  <a:cubicBezTo>
                    <a:pt x="4635" y="7692"/>
                    <a:pt x="4992" y="7098"/>
                    <a:pt x="5388" y="6504"/>
                  </a:cubicBezTo>
                  <a:cubicBezTo>
                    <a:pt x="6259" y="5197"/>
                    <a:pt x="7131" y="3889"/>
                    <a:pt x="8002" y="2582"/>
                  </a:cubicBezTo>
                  <a:cubicBezTo>
                    <a:pt x="8121" y="2463"/>
                    <a:pt x="8082" y="2265"/>
                    <a:pt x="7923" y="2186"/>
                  </a:cubicBezTo>
                  <a:cubicBezTo>
                    <a:pt x="7765" y="2067"/>
                    <a:pt x="7606" y="1948"/>
                    <a:pt x="7487" y="1829"/>
                  </a:cubicBezTo>
                  <a:lnTo>
                    <a:pt x="5111" y="166"/>
                  </a:lnTo>
                  <a:cubicBezTo>
                    <a:pt x="4950" y="59"/>
                    <a:pt x="4862" y="0"/>
                    <a:pt x="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39"/>
          <p:cNvGrpSpPr/>
          <p:nvPr/>
        </p:nvGrpSpPr>
        <p:grpSpPr>
          <a:xfrm rot="506022">
            <a:off x="7506378" y="3920392"/>
            <a:ext cx="914345" cy="605774"/>
            <a:chOff x="7328322" y="3673510"/>
            <a:chExt cx="1126909" cy="745122"/>
          </a:xfrm>
        </p:grpSpPr>
        <p:sp>
          <p:nvSpPr>
            <p:cNvPr id="858" name="Google Shape;858;p39"/>
            <p:cNvSpPr/>
            <p:nvPr/>
          </p:nvSpPr>
          <p:spPr>
            <a:xfrm>
              <a:off x="7394461" y="3703818"/>
              <a:ext cx="1030265" cy="689385"/>
            </a:xfrm>
            <a:custGeom>
              <a:avLst/>
              <a:gdLst/>
              <a:ahLst/>
              <a:cxnLst/>
              <a:rect l="l" t="t" r="r" b="b"/>
              <a:pathLst>
                <a:path w="16044" h="10736" extrusionOk="0">
                  <a:moveTo>
                    <a:pt x="11587" y="2580"/>
                  </a:moveTo>
                  <a:cubicBezTo>
                    <a:pt x="11642" y="2580"/>
                    <a:pt x="11688" y="2622"/>
                    <a:pt x="11726" y="2734"/>
                  </a:cubicBezTo>
                  <a:cubicBezTo>
                    <a:pt x="11844" y="2972"/>
                    <a:pt x="11924" y="3130"/>
                    <a:pt x="12003" y="3328"/>
                  </a:cubicBezTo>
                  <a:cubicBezTo>
                    <a:pt x="12439" y="4715"/>
                    <a:pt x="12835" y="6062"/>
                    <a:pt x="13231" y="7448"/>
                  </a:cubicBezTo>
                  <a:cubicBezTo>
                    <a:pt x="13350" y="7844"/>
                    <a:pt x="13468" y="8240"/>
                    <a:pt x="13587" y="8636"/>
                  </a:cubicBezTo>
                  <a:cubicBezTo>
                    <a:pt x="13587" y="8676"/>
                    <a:pt x="13667" y="8716"/>
                    <a:pt x="13706" y="8755"/>
                  </a:cubicBezTo>
                  <a:cubicBezTo>
                    <a:pt x="13746" y="8795"/>
                    <a:pt x="13865" y="8914"/>
                    <a:pt x="13825" y="8914"/>
                  </a:cubicBezTo>
                  <a:cubicBezTo>
                    <a:pt x="13825" y="8953"/>
                    <a:pt x="13706" y="9112"/>
                    <a:pt x="13627" y="9112"/>
                  </a:cubicBezTo>
                  <a:cubicBezTo>
                    <a:pt x="13270" y="9151"/>
                    <a:pt x="12874" y="9191"/>
                    <a:pt x="12518" y="9191"/>
                  </a:cubicBezTo>
                  <a:lnTo>
                    <a:pt x="12201" y="9191"/>
                  </a:lnTo>
                  <a:lnTo>
                    <a:pt x="10022" y="9151"/>
                  </a:lnTo>
                  <a:lnTo>
                    <a:pt x="8240" y="9112"/>
                  </a:lnTo>
                  <a:lnTo>
                    <a:pt x="5506" y="9112"/>
                  </a:lnTo>
                  <a:cubicBezTo>
                    <a:pt x="5110" y="9072"/>
                    <a:pt x="4714" y="9072"/>
                    <a:pt x="4318" y="9032"/>
                  </a:cubicBezTo>
                  <a:cubicBezTo>
                    <a:pt x="4041" y="9032"/>
                    <a:pt x="3922" y="8795"/>
                    <a:pt x="4120" y="8478"/>
                  </a:cubicBezTo>
                  <a:cubicBezTo>
                    <a:pt x="4278" y="8359"/>
                    <a:pt x="4476" y="8161"/>
                    <a:pt x="4714" y="8003"/>
                  </a:cubicBezTo>
                  <a:cubicBezTo>
                    <a:pt x="6378" y="6695"/>
                    <a:pt x="8042" y="5428"/>
                    <a:pt x="9745" y="4121"/>
                  </a:cubicBezTo>
                  <a:cubicBezTo>
                    <a:pt x="10299" y="3645"/>
                    <a:pt x="10814" y="3170"/>
                    <a:pt x="11369" y="2694"/>
                  </a:cubicBezTo>
                  <a:cubicBezTo>
                    <a:pt x="11453" y="2632"/>
                    <a:pt x="11525" y="2580"/>
                    <a:pt x="11587" y="2580"/>
                  </a:cubicBezTo>
                  <a:close/>
                  <a:moveTo>
                    <a:pt x="12439" y="1"/>
                  </a:moveTo>
                  <a:cubicBezTo>
                    <a:pt x="12003" y="437"/>
                    <a:pt x="11527" y="952"/>
                    <a:pt x="11052" y="1348"/>
                  </a:cubicBezTo>
                  <a:cubicBezTo>
                    <a:pt x="9626" y="2576"/>
                    <a:pt x="8160" y="3724"/>
                    <a:pt x="6734" y="4913"/>
                  </a:cubicBezTo>
                  <a:cubicBezTo>
                    <a:pt x="4595" y="6695"/>
                    <a:pt x="2535" y="8478"/>
                    <a:pt x="436" y="10260"/>
                  </a:cubicBezTo>
                  <a:lnTo>
                    <a:pt x="0" y="10617"/>
                  </a:lnTo>
                  <a:lnTo>
                    <a:pt x="2417" y="10577"/>
                  </a:lnTo>
                  <a:cubicBezTo>
                    <a:pt x="2417" y="10340"/>
                    <a:pt x="2456" y="10142"/>
                    <a:pt x="2496" y="9944"/>
                  </a:cubicBezTo>
                  <a:cubicBezTo>
                    <a:pt x="2496" y="9864"/>
                    <a:pt x="2615" y="9785"/>
                    <a:pt x="2694" y="9666"/>
                  </a:cubicBezTo>
                  <a:cubicBezTo>
                    <a:pt x="2773" y="9785"/>
                    <a:pt x="2852" y="9864"/>
                    <a:pt x="2892" y="9983"/>
                  </a:cubicBezTo>
                  <a:cubicBezTo>
                    <a:pt x="2932" y="10181"/>
                    <a:pt x="2932" y="10379"/>
                    <a:pt x="2932" y="10577"/>
                  </a:cubicBezTo>
                  <a:lnTo>
                    <a:pt x="4358" y="10538"/>
                  </a:lnTo>
                  <a:cubicBezTo>
                    <a:pt x="4358" y="10379"/>
                    <a:pt x="4358" y="10221"/>
                    <a:pt x="4358" y="10102"/>
                  </a:cubicBezTo>
                  <a:cubicBezTo>
                    <a:pt x="4397" y="9983"/>
                    <a:pt x="4437" y="9904"/>
                    <a:pt x="4516" y="9785"/>
                  </a:cubicBezTo>
                  <a:cubicBezTo>
                    <a:pt x="4595" y="9864"/>
                    <a:pt x="4714" y="9944"/>
                    <a:pt x="4754" y="10062"/>
                  </a:cubicBezTo>
                  <a:cubicBezTo>
                    <a:pt x="4793" y="10221"/>
                    <a:pt x="4833" y="10379"/>
                    <a:pt x="4833" y="10538"/>
                  </a:cubicBezTo>
                  <a:lnTo>
                    <a:pt x="6219" y="10538"/>
                  </a:lnTo>
                  <a:cubicBezTo>
                    <a:pt x="6180" y="10340"/>
                    <a:pt x="6180" y="10142"/>
                    <a:pt x="6219" y="9944"/>
                  </a:cubicBezTo>
                  <a:cubicBezTo>
                    <a:pt x="6219" y="9864"/>
                    <a:pt x="6299" y="9785"/>
                    <a:pt x="6378" y="9706"/>
                  </a:cubicBezTo>
                  <a:cubicBezTo>
                    <a:pt x="6457" y="9785"/>
                    <a:pt x="6576" y="9825"/>
                    <a:pt x="6616" y="9944"/>
                  </a:cubicBezTo>
                  <a:cubicBezTo>
                    <a:pt x="6655" y="10142"/>
                    <a:pt x="6695" y="10340"/>
                    <a:pt x="6734" y="10538"/>
                  </a:cubicBezTo>
                  <a:lnTo>
                    <a:pt x="8042" y="10538"/>
                  </a:lnTo>
                  <a:cubicBezTo>
                    <a:pt x="8002" y="10379"/>
                    <a:pt x="8002" y="10181"/>
                    <a:pt x="8042" y="10023"/>
                  </a:cubicBezTo>
                  <a:cubicBezTo>
                    <a:pt x="8081" y="9904"/>
                    <a:pt x="8121" y="9785"/>
                    <a:pt x="8200" y="9666"/>
                  </a:cubicBezTo>
                  <a:cubicBezTo>
                    <a:pt x="8279" y="9785"/>
                    <a:pt x="8438" y="9864"/>
                    <a:pt x="8477" y="9983"/>
                  </a:cubicBezTo>
                  <a:cubicBezTo>
                    <a:pt x="8517" y="10181"/>
                    <a:pt x="8517" y="10379"/>
                    <a:pt x="8517" y="10577"/>
                  </a:cubicBezTo>
                  <a:lnTo>
                    <a:pt x="9943" y="10577"/>
                  </a:lnTo>
                  <a:cubicBezTo>
                    <a:pt x="9903" y="10340"/>
                    <a:pt x="9903" y="10142"/>
                    <a:pt x="9903" y="9944"/>
                  </a:cubicBezTo>
                  <a:cubicBezTo>
                    <a:pt x="9903" y="9864"/>
                    <a:pt x="9943" y="9706"/>
                    <a:pt x="9983" y="9706"/>
                  </a:cubicBezTo>
                  <a:lnTo>
                    <a:pt x="10062" y="9706"/>
                  </a:lnTo>
                  <a:cubicBezTo>
                    <a:pt x="10141" y="9706"/>
                    <a:pt x="10181" y="9706"/>
                    <a:pt x="10260" y="9746"/>
                  </a:cubicBezTo>
                  <a:cubicBezTo>
                    <a:pt x="10339" y="9864"/>
                    <a:pt x="10379" y="9983"/>
                    <a:pt x="10418" y="10102"/>
                  </a:cubicBezTo>
                  <a:cubicBezTo>
                    <a:pt x="10458" y="10260"/>
                    <a:pt x="10458" y="10379"/>
                    <a:pt x="10458" y="10538"/>
                  </a:cubicBezTo>
                  <a:lnTo>
                    <a:pt x="12082" y="10617"/>
                  </a:lnTo>
                  <a:cubicBezTo>
                    <a:pt x="12042" y="10459"/>
                    <a:pt x="12042" y="10260"/>
                    <a:pt x="12042" y="10062"/>
                  </a:cubicBezTo>
                  <a:cubicBezTo>
                    <a:pt x="12082" y="9944"/>
                    <a:pt x="12122" y="9825"/>
                    <a:pt x="12201" y="9746"/>
                  </a:cubicBezTo>
                  <a:cubicBezTo>
                    <a:pt x="12320" y="9825"/>
                    <a:pt x="12399" y="9944"/>
                    <a:pt x="12439" y="10062"/>
                  </a:cubicBezTo>
                  <a:cubicBezTo>
                    <a:pt x="12518" y="10260"/>
                    <a:pt x="12557" y="10459"/>
                    <a:pt x="12557" y="10657"/>
                  </a:cubicBezTo>
                  <a:lnTo>
                    <a:pt x="14221" y="10696"/>
                  </a:lnTo>
                  <a:cubicBezTo>
                    <a:pt x="14181" y="10538"/>
                    <a:pt x="14181" y="10379"/>
                    <a:pt x="14181" y="10221"/>
                  </a:cubicBezTo>
                  <a:cubicBezTo>
                    <a:pt x="14221" y="10102"/>
                    <a:pt x="14300" y="9983"/>
                    <a:pt x="14380" y="9904"/>
                  </a:cubicBezTo>
                  <a:cubicBezTo>
                    <a:pt x="14459" y="9983"/>
                    <a:pt x="14578" y="10062"/>
                    <a:pt x="14617" y="10181"/>
                  </a:cubicBezTo>
                  <a:cubicBezTo>
                    <a:pt x="14657" y="10340"/>
                    <a:pt x="14736" y="10538"/>
                    <a:pt x="14776" y="10736"/>
                  </a:cubicBezTo>
                  <a:lnTo>
                    <a:pt x="16043" y="10736"/>
                  </a:lnTo>
                  <a:cubicBezTo>
                    <a:pt x="14815" y="7171"/>
                    <a:pt x="13627" y="3566"/>
                    <a:pt x="124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7328322" y="3673510"/>
              <a:ext cx="1126909" cy="745122"/>
            </a:xfrm>
            <a:custGeom>
              <a:avLst/>
              <a:gdLst/>
              <a:ahLst/>
              <a:cxnLst/>
              <a:rect l="l" t="t" r="r" b="b"/>
              <a:pathLst>
                <a:path w="17549" h="11604" extrusionOk="0">
                  <a:moveTo>
                    <a:pt x="13469" y="473"/>
                  </a:moveTo>
                  <a:cubicBezTo>
                    <a:pt x="14657" y="4038"/>
                    <a:pt x="15845" y="7643"/>
                    <a:pt x="17034" y="11208"/>
                  </a:cubicBezTo>
                  <a:lnTo>
                    <a:pt x="15766" y="11208"/>
                  </a:lnTo>
                  <a:cubicBezTo>
                    <a:pt x="15726" y="11010"/>
                    <a:pt x="15687" y="10812"/>
                    <a:pt x="15608" y="10614"/>
                  </a:cubicBezTo>
                  <a:cubicBezTo>
                    <a:pt x="15568" y="10534"/>
                    <a:pt x="15449" y="10455"/>
                    <a:pt x="15370" y="10376"/>
                  </a:cubicBezTo>
                  <a:cubicBezTo>
                    <a:pt x="15291" y="10455"/>
                    <a:pt x="15251" y="10534"/>
                    <a:pt x="15211" y="10653"/>
                  </a:cubicBezTo>
                  <a:cubicBezTo>
                    <a:pt x="15172" y="10812"/>
                    <a:pt x="15211" y="11010"/>
                    <a:pt x="15211" y="11168"/>
                  </a:cubicBezTo>
                  <a:lnTo>
                    <a:pt x="13587" y="11089"/>
                  </a:lnTo>
                  <a:cubicBezTo>
                    <a:pt x="13548" y="10891"/>
                    <a:pt x="13508" y="10693"/>
                    <a:pt x="13469" y="10495"/>
                  </a:cubicBezTo>
                  <a:cubicBezTo>
                    <a:pt x="13389" y="10376"/>
                    <a:pt x="13310" y="10257"/>
                    <a:pt x="13231" y="10178"/>
                  </a:cubicBezTo>
                  <a:cubicBezTo>
                    <a:pt x="13152" y="10297"/>
                    <a:pt x="13072" y="10416"/>
                    <a:pt x="13033" y="10534"/>
                  </a:cubicBezTo>
                  <a:cubicBezTo>
                    <a:pt x="13033" y="10693"/>
                    <a:pt x="13072" y="10891"/>
                    <a:pt x="13072" y="11089"/>
                  </a:cubicBezTo>
                  <a:lnTo>
                    <a:pt x="11488" y="11010"/>
                  </a:lnTo>
                  <a:cubicBezTo>
                    <a:pt x="11488" y="10851"/>
                    <a:pt x="11448" y="10693"/>
                    <a:pt x="11448" y="10534"/>
                  </a:cubicBezTo>
                  <a:cubicBezTo>
                    <a:pt x="11409" y="10416"/>
                    <a:pt x="11369" y="10297"/>
                    <a:pt x="11290" y="10218"/>
                  </a:cubicBezTo>
                  <a:cubicBezTo>
                    <a:pt x="11211" y="10178"/>
                    <a:pt x="11131" y="10138"/>
                    <a:pt x="11052" y="10138"/>
                  </a:cubicBezTo>
                  <a:lnTo>
                    <a:pt x="11013" y="10138"/>
                  </a:lnTo>
                  <a:cubicBezTo>
                    <a:pt x="10933" y="10138"/>
                    <a:pt x="10894" y="10297"/>
                    <a:pt x="10933" y="10376"/>
                  </a:cubicBezTo>
                  <a:cubicBezTo>
                    <a:pt x="10933" y="10574"/>
                    <a:pt x="10973" y="10772"/>
                    <a:pt x="10973" y="11010"/>
                  </a:cubicBezTo>
                  <a:lnTo>
                    <a:pt x="9587" y="11010"/>
                  </a:lnTo>
                  <a:cubicBezTo>
                    <a:pt x="9587" y="10812"/>
                    <a:pt x="9547" y="10614"/>
                    <a:pt x="9507" y="10416"/>
                  </a:cubicBezTo>
                  <a:cubicBezTo>
                    <a:pt x="9468" y="10297"/>
                    <a:pt x="9349" y="10178"/>
                    <a:pt x="9230" y="10059"/>
                  </a:cubicBezTo>
                  <a:cubicBezTo>
                    <a:pt x="9190" y="10178"/>
                    <a:pt x="9111" y="10297"/>
                    <a:pt x="9072" y="10416"/>
                  </a:cubicBezTo>
                  <a:cubicBezTo>
                    <a:pt x="9072" y="10614"/>
                    <a:pt x="9072" y="10772"/>
                    <a:pt x="9072" y="10970"/>
                  </a:cubicBezTo>
                  <a:lnTo>
                    <a:pt x="7764" y="10970"/>
                  </a:lnTo>
                  <a:cubicBezTo>
                    <a:pt x="7725" y="10772"/>
                    <a:pt x="7685" y="10534"/>
                    <a:pt x="7646" y="10336"/>
                  </a:cubicBezTo>
                  <a:cubicBezTo>
                    <a:pt x="7606" y="10257"/>
                    <a:pt x="7487" y="10178"/>
                    <a:pt x="7408" y="10138"/>
                  </a:cubicBezTo>
                  <a:cubicBezTo>
                    <a:pt x="7368" y="10218"/>
                    <a:pt x="7249" y="10297"/>
                    <a:pt x="7249" y="10376"/>
                  </a:cubicBezTo>
                  <a:cubicBezTo>
                    <a:pt x="7249" y="10574"/>
                    <a:pt x="7249" y="10772"/>
                    <a:pt x="7249" y="10970"/>
                  </a:cubicBezTo>
                  <a:lnTo>
                    <a:pt x="5903" y="10970"/>
                  </a:lnTo>
                  <a:cubicBezTo>
                    <a:pt x="5863" y="10812"/>
                    <a:pt x="5863" y="10614"/>
                    <a:pt x="5823" y="10455"/>
                  </a:cubicBezTo>
                  <a:cubicBezTo>
                    <a:pt x="5784" y="10376"/>
                    <a:pt x="5625" y="10297"/>
                    <a:pt x="5546" y="10218"/>
                  </a:cubicBezTo>
                  <a:cubicBezTo>
                    <a:pt x="5506" y="10336"/>
                    <a:pt x="5427" y="10455"/>
                    <a:pt x="5427" y="10574"/>
                  </a:cubicBezTo>
                  <a:cubicBezTo>
                    <a:pt x="5388" y="10732"/>
                    <a:pt x="5388" y="10891"/>
                    <a:pt x="5427" y="11049"/>
                  </a:cubicBezTo>
                  <a:lnTo>
                    <a:pt x="3962" y="11049"/>
                  </a:lnTo>
                  <a:cubicBezTo>
                    <a:pt x="3962" y="10851"/>
                    <a:pt x="3962" y="10653"/>
                    <a:pt x="3922" y="10455"/>
                  </a:cubicBezTo>
                  <a:cubicBezTo>
                    <a:pt x="3922" y="10336"/>
                    <a:pt x="3803" y="10257"/>
                    <a:pt x="3724" y="10178"/>
                  </a:cubicBezTo>
                  <a:cubicBezTo>
                    <a:pt x="3645" y="10257"/>
                    <a:pt x="3565" y="10336"/>
                    <a:pt x="3526" y="10455"/>
                  </a:cubicBezTo>
                  <a:cubicBezTo>
                    <a:pt x="3486" y="10653"/>
                    <a:pt x="3486" y="10851"/>
                    <a:pt x="3486" y="11049"/>
                  </a:cubicBezTo>
                  <a:lnTo>
                    <a:pt x="1030" y="11089"/>
                  </a:lnTo>
                  <a:lnTo>
                    <a:pt x="1426" y="10732"/>
                  </a:lnTo>
                  <a:cubicBezTo>
                    <a:pt x="3526" y="8950"/>
                    <a:pt x="5625" y="7167"/>
                    <a:pt x="7725" y="5385"/>
                  </a:cubicBezTo>
                  <a:cubicBezTo>
                    <a:pt x="9151" y="4196"/>
                    <a:pt x="10616" y="3048"/>
                    <a:pt x="12043" y="1820"/>
                  </a:cubicBezTo>
                  <a:cubicBezTo>
                    <a:pt x="12557" y="1424"/>
                    <a:pt x="12993" y="909"/>
                    <a:pt x="13469" y="473"/>
                  </a:cubicBezTo>
                  <a:close/>
                  <a:moveTo>
                    <a:pt x="13605" y="0"/>
                  </a:moveTo>
                  <a:cubicBezTo>
                    <a:pt x="13505" y="0"/>
                    <a:pt x="13428" y="78"/>
                    <a:pt x="13350" y="156"/>
                  </a:cubicBezTo>
                  <a:cubicBezTo>
                    <a:pt x="12439" y="948"/>
                    <a:pt x="11528" y="1820"/>
                    <a:pt x="10577" y="2572"/>
                  </a:cubicBezTo>
                  <a:cubicBezTo>
                    <a:pt x="7210" y="5345"/>
                    <a:pt x="3764" y="8118"/>
                    <a:pt x="515" y="11049"/>
                  </a:cubicBezTo>
                  <a:cubicBezTo>
                    <a:pt x="436" y="11089"/>
                    <a:pt x="397" y="11089"/>
                    <a:pt x="317" y="11129"/>
                  </a:cubicBezTo>
                  <a:cubicBezTo>
                    <a:pt x="198" y="11168"/>
                    <a:pt x="0" y="11168"/>
                    <a:pt x="40" y="11366"/>
                  </a:cubicBezTo>
                  <a:cubicBezTo>
                    <a:pt x="119" y="11485"/>
                    <a:pt x="238" y="11564"/>
                    <a:pt x="397" y="11564"/>
                  </a:cubicBezTo>
                  <a:cubicBezTo>
                    <a:pt x="2179" y="11564"/>
                    <a:pt x="3962" y="11525"/>
                    <a:pt x="5705" y="11525"/>
                  </a:cubicBezTo>
                  <a:cubicBezTo>
                    <a:pt x="8240" y="11525"/>
                    <a:pt x="10775" y="11564"/>
                    <a:pt x="13310" y="11564"/>
                  </a:cubicBezTo>
                  <a:lnTo>
                    <a:pt x="17192" y="11604"/>
                  </a:lnTo>
                  <a:cubicBezTo>
                    <a:pt x="17509" y="11604"/>
                    <a:pt x="17549" y="11525"/>
                    <a:pt x="17509" y="11247"/>
                  </a:cubicBezTo>
                  <a:cubicBezTo>
                    <a:pt x="17469" y="11010"/>
                    <a:pt x="17390" y="10772"/>
                    <a:pt x="17351" y="10534"/>
                  </a:cubicBezTo>
                  <a:cubicBezTo>
                    <a:pt x="17152" y="9940"/>
                    <a:pt x="16954" y="9386"/>
                    <a:pt x="16717" y="8791"/>
                  </a:cubicBezTo>
                  <a:cubicBezTo>
                    <a:pt x="16162" y="7207"/>
                    <a:pt x="15608" y="5622"/>
                    <a:pt x="15093" y="3998"/>
                  </a:cubicBezTo>
                  <a:cubicBezTo>
                    <a:pt x="14657" y="2770"/>
                    <a:pt x="14300" y="1542"/>
                    <a:pt x="13944" y="275"/>
                  </a:cubicBezTo>
                  <a:cubicBezTo>
                    <a:pt x="13904" y="196"/>
                    <a:pt x="13865" y="116"/>
                    <a:pt x="13785" y="77"/>
                  </a:cubicBezTo>
                  <a:cubicBezTo>
                    <a:pt x="13717" y="22"/>
                    <a:pt x="13658" y="0"/>
                    <a:pt x="13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7646239" y="3868202"/>
              <a:ext cx="641123" cy="425793"/>
            </a:xfrm>
            <a:custGeom>
              <a:avLst/>
              <a:gdLst/>
              <a:ahLst/>
              <a:cxnLst/>
              <a:rect l="l" t="t" r="r" b="b"/>
              <a:pathLst>
                <a:path w="9984" h="6631" extrusionOk="0">
                  <a:moveTo>
                    <a:pt x="7646" y="610"/>
                  </a:moveTo>
                  <a:cubicBezTo>
                    <a:pt x="8201" y="2432"/>
                    <a:pt x="8716" y="4294"/>
                    <a:pt x="9270" y="6195"/>
                  </a:cubicBezTo>
                  <a:lnTo>
                    <a:pt x="714" y="6037"/>
                  </a:lnTo>
                  <a:lnTo>
                    <a:pt x="7646" y="610"/>
                  </a:lnTo>
                  <a:close/>
                  <a:moveTo>
                    <a:pt x="7646" y="0"/>
                  </a:moveTo>
                  <a:cubicBezTo>
                    <a:pt x="7589" y="0"/>
                    <a:pt x="7523" y="39"/>
                    <a:pt x="7448" y="95"/>
                  </a:cubicBezTo>
                  <a:cubicBezTo>
                    <a:pt x="6893" y="610"/>
                    <a:pt x="6378" y="1085"/>
                    <a:pt x="5824" y="1521"/>
                  </a:cubicBezTo>
                  <a:cubicBezTo>
                    <a:pt x="4160" y="2828"/>
                    <a:pt x="2457" y="4135"/>
                    <a:pt x="793" y="5443"/>
                  </a:cubicBezTo>
                  <a:cubicBezTo>
                    <a:pt x="555" y="5601"/>
                    <a:pt x="357" y="5799"/>
                    <a:pt x="199" y="5918"/>
                  </a:cubicBezTo>
                  <a:cubicBezTo>
                    <a:pt x="1" y="6235"/>
                    <a:pt x="120" y="6433"/>
                    <a:pt x="397" y="6472"/>
                  </a:cubicBezTo>
                  <a:cubicBezTo>
                    <a:pt x="793" y="6512"/>
                    <a:pt x="1189" y="6512"/>
                    <a:pt x="1585" y="6512"/>
                  </a:cubicBezTo>
                  <a:lnTo>
                    <a:pt x="2457" y="6512"/>
                  </a:lnTo>
                  <a:lnTo>
                    <a:pt x="4319" y="6552"/>
                  </a:lnTo>
                  <a:lnTo>
                    <a:pt x="6101" y="6591"/>
                  </a:lnTo>
                  <a:lnTo>
                    <a:pt x="8280" y="6631"/>
                  </a:lnTo>
                  <a:lnTo>
                    <a:pt x="8597" y="6631"/>
                  </a:lnTo>
                  <a:cubicBezTo>
                    <a:pt x="8953" y="6631"/>
                    <a:pt x="9349" y="6591"/>
                    <a:pt x="9706" y="6552"/>
                  </a:cubicBezTo>
                  <a:cubicBezTo>
                    <a:pt x="9785" y="6552"/>
                    <a:pt x="9864" y="6433"/>
                    <a:pt x="9904" y="6354"/>
                  </a:cubicBezTo>
                  <a:cubicBezTo>
                    <a:pt x="9983" y="6274"/>
                    <a:pt x="9825" y="6235"/>
                    <a:pt x="9785" y="6195"/>
                  </a:cubicBezTo>
                  <a:cubicBezTo>
                    <a:pt x="9746" y="6116"/>
                    <a:pt x="9706" y="6116"/>
                    <a:pt x="9666" y="6076"/>
                  </a:cubicBezTo>
                  <a:cubicBezTo>
                    <a:pt x="9547" y="5680"/>
                    <a:pt x="9429" y="5284"/>
                    <a:pt x="9310" y="4888"/>
                  </a:cubicBezTo>
                  <a:cubicBezTo>
                    <a:pt x="8914" y="3502"/>
                    <a:pt x="8518" y="2115"/>
                    <a:pt x="8082" y="768"/>
                  </a:cubicBezTo>
                  <a:cubicBezTo>
                    <a:pt x="8003" y="531"/>
                    <a:pt x="7884" y="372"/>
                    <a:pt x="7805" y="174"/>
                  </a:cubicBezTo>
                  <a:cubicBezTo>
                    <a:pt x="7763" y="49"/>
                    <a:pt x="7710" y="0"/>
                    <a:pt x="7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39"/>
          <p:cNvGrpSpPr/>
          <p:nvPr/>
        </p:nvGrpSpPr>
        <p:grpSpPr>
          <a:xfrm>
            <a:off x="1275144" y="505785"/>
            <a:ext cx="829411" cy="861785"/>
            <a:chOff x="6038323" y="506808"/>
            <a:chExt cx="2625549" cy="2728894"/>
          </a:xfrm>
        </p:grpSpPr>
        <p:sp>
          <p:nvSpPr>
            <p:cNvPr id="862" name="Google Shape;862;p39"/>
            <p:cNvSpPr/>
            <p:nvPr/>
          </p:nvSpPr>
          <p:spPr>
            <a:xfrm>
              <a:off x="6860206" y="1334081"/>
              <a:ext cx="1714992" cy="1577986"/>
            </a:xfrm>
            <a:custGeom>
              <a:avLst/>
              <a:gdLst/>
              <a:ahLst/>
              <a:cxnLst/>
              <a:rect l="l" t="t" r="r" b="b"/>
              <a:pathLst>
                <a:path w="11489" h="10571" extrusionOk="0">
                  <a:moveTo>
                    <a:pt x="5953" y="410"/>
                  </a:moveTo>
                  <a:cubicBezTo>
                    <a:pt x="7104" y="410"/>
                    <a:pt x="8209" y="858"/>
                    <a:pt x="9032" y="1681"/>
                  </a:cubicBezTo>
                  <a:cubicBezTo>
                    <a:pt x="9785" y="2355"/>
                    <a:pt x="10340" y="3226"/>
                    <a:pt x="10538" y="4256"/>
                  </a:cubicBezTo>
                  <a:cubicBezTo>
                    <a:pt x="10617" y="4652"/>
                    <a:pt x="10617" y="5048"/>
                    <a:pt x="10577" y="5445"/>
                  </a:cubicBezTo>
                  <a:cubicBezTo>
                    <a:pt x="10458" y="6831"/>
                    <a:pt x="9785" y="8099"/>
                    <a:pt x="8715" y="9010"/>
                  </a:cubicBezTo>
                  <a:cubicBezTo>
                    <a:pt x="7760" y="9768"/>
                    <a:pt x="6722" y="10306"/>
                    <a:pt x="5533" y="10306"/>
                  </a:cubicBezTo>
                  <a:cubicBezTo>
                    <a:pt x="5293" y="10306"/>
                    <a:pt x="5047" y="10284"/>
                    <a:pt x="4794" y="10238"/>
                  </a:cubicBezTo>
                  <a:cubicBezTo>
                    <a:pt x="3407" y="10000"/>
                    <a:pt x="2179" y="9168"/>
                    <a:pt x="1466" y="7901"/>
                  </a:cubicBezTo>
                  <a:cubicBezTo>
                    <a:pt x="1387" y="7703"/>
                    <a:pt x="1308" y="7504"/>
                    <a:pt x="1229" y="7267"/>
                  </a:cubicBezTo>
                  <a:cubicBezTo>
                    <a:pt x="912" y="6395"/>
                    <a:pt x="872" y="5405"/>
                    <a:pt x="1189" y="4494"/>
                  </a:cubicBezTo>
                  <a:cubicBezTo>
                    <a:pt x="1229" y="4177"/>
                    <a:pt x="1308" y="3900"/>
                    <a:pt x="1387" y="3583"/>
                  </a:cubicBezTo>
                  <a:cubicBezTo>
                    <a:pt x="1744" y="2949"/>
                    <a:pt x="2140" y="2394"/>
                    <a:pt x="2615" y="1840"/>
                  </a:cubicBezTo>
                  <a:cubicBezTo>
                    <a:pt x="3249" y="1206"/>
                    <a:pt x="4041" y="731"/>
                    <a:pt x="4913" y="533"/>
                  </a:cubicBezTo>
                  <a:cubicBezTo>
                    <a:pt x="5259" y="451"/>
                    <a:pt x="5608" y="410"/>
                    <a:pt x="5953" y="410"/>
                  </a:cubicBezTo>
                  <a:close/>
                  <a:moveTo>
                    <a:pt x="6161" y="1"/>
                  </a:moveTo>
                  <a:cubicBezTo>
                    <a:pt x="4404" y="1"/>
                    <a:pt x="2692" y="789"/>
                    <a:pt x="1546" y="2236"/>
                  </a:cubicBezTo>
                  <a:cubicBezTo>
                    <a:pt x="1466" y="2315"/>
                    <a:pt x="1387" y="2434"/>
                    <a:pt x="1308" y="2553"/>
                  </a:cubicBezTo>
                  <a:cubicBezTo>
                    <a:pt x="833" y="3028"/>
                    <a:pt x="516" y="3583"/>
                    <a:pt x="357" y="4256"/>
                  </a:cubicBezTo>
                  <a:cubicBezTo>
                    <a:pt x="1" y="5920"/>
                    <a:pt x="476" y="7663"/>
                    <a:pt x="1665" y="8891"/>
                  </a:cubicBezTo>
                  <a:cubicBezTo>
                    <a:pt x="2692" y="9991"/>
                    <a:pt x="4110" y="10571"/>
                    <a:pt x="5542" y="10571"/>
                  </a:cubicBezTo>
                  <a:cubicBezTo>
                    <a:pt x="6484" y="10571"/>
                    <a:pt x="7432" y="10320"/>
                    <a:pt x="8280" y="9802"/>
                  </a:cubicBezTo>
                  <a:cubicBezTo>
                    <a:pt x="9032" y="9287"/>
                    <a:pt x="9706" y="8653"/>
                    <a:pt x="10181" y="7901"/>
                  </a:cubicBezTo>
                  <a:cubicBezTo>
                    <a:pt x="11211" y="6633"/>
                    <a:pt x="11488" y="4930"/>
                    <a:pt x="10973" y="3385"/>
                  </a:cubicBezTo>
                  <a:cubicBezTo>
                    <a:pt x="10498" y="1919"/>
                    <a:pt x="9706" y="1008"/>
                    <a:pt x="8517" y="493"/>
                  </a:cubicBezTo>
                  <a:cubicBezTo>
                    <a:pt x="7754" y="161"/>
                    <a:pt x="6953" y="1"/>
                    <a:pt x="6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8415304" y="506808"/>
              <a:ext cx="189427" cy="179578"/>
            </a:xfrm>
            <a:custGeom>
              <a:avLst/>
              <a:gdLst/>
              <a:ahLst/>
              <a:cxnLst/>
              <a:rect l="l" t="t" r="r" b="b"/>
              <a:pathLst>
                <a:path w="1269" h="1203" extrusionOk="0">
                  <a:moveTo>
                    <a:pt x="400" y="0"/>
                  </a:moveTo>
                  <a:cubicBezTo>
                    <a:pt x="347" y="0"/>
                    <a:pt x="293" y="5"/>
                    <a:pt x="238" y="14"/>
                  </a:cubicBezTo>
                  <a:cubicBezTo>
                    <a:pt x="159" y="54"/>
                    <a:pt x="80" y="93"/>
                    <a:pt x="1" y="172"/>
                  </a:cubicBezTo>
                  <a:cubicBezTo>
                    <a:pt x="80" y="212"/>
                    <a:pt x="120" y="331"/>
                    <a:pt x="199" y="331"/>
                  </a:cubicBezTo>
                  <a:cubicBezTo>
                    <a:pt x="476" y="450"/>
                    <a:pt x="753" y="648"/>
                    <a:pt x="912" y="925"/>
                  </a:cubicBezTo>
                  <a:cubicBezTo>
                    <a:pt x="991" y="1044"/>
                    <a:pt x="1110" y="1123"/>
                    <a:pt x="1229" y="1202"/>
                  </a:cubicBezTo>
                  <a:cubicBezTo>
                    <a:pt x="1229" y="1044"/>
                    <a:pt x="1268" y="885"/>
                    <a:pt x="1268" y="727"/>
                  </a:cubicBezTo>
                  <a:lnTo>
                    <a:pt x="1268" y="648"/>
                  </a:lnTo>
                  <a:cubicBezTo>
                    <a:pt x="1163" y="262"/>
                    <a:pt x="810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8190652" y="555919"/>
              <a:ext cx="248539" cy="171816"/>
            </a:xfrm>
            <a:custGeom>
              <a:avLst/>
              <a:gdLst/>
              <a:ahLst/>
              <a:cxnLst/>
              <a:rect l="l" t="t" r="r" b="b"/>
              <a:pathLst>
                <a:path w="1665" h="1151" extrusionOk="0">
                  <a:moveTo>
                    <a:pt x="505" y="1"/>
                  </a:moveTo>
                  <a:cubicBezTo>
                    <a:pt x="404" y="1"/>
                    <a:pt x="301" y="14"/>
                    <a:pt x="199" y="41"/>
                  </a:cubicBezTo>
                  <a:cubicBezTo>
                    <a:pt x="119" y="41"/>
                    <a:pt x="80" y="121"/>
                    <a:pt x="1" y="160"/>
                  </a:cubicBezTo>
                  <a:cubicBezTo>
                    <a:pt x="40" y="240"/>
                    <a:pt x="119" y="279"/>
                    <a:pt x="159" y="319"/>
                  </a:cubicBezTo>
                  <a:cubicBezTo>
                    <a:pt x="238" y="358"/>
                    <a:pt x="357" y="358"/>
                    <a:pt x="436" y="398"/>
                  </a:cubicBezTo>
                  <a:cubicBezTo>
                    <a:pt x="793" y="398"/>
                    <a:pt x="1070" y="596"/>
                    <a:pt x="1268" y="873"/>
                  </a:cubicBezTo>
                  <a:cubicBezTo>
                    <a:pt x="1308" y="953"/>
                    <a:pt x="1347" y="992"/>
                    <a:pt x="1427" y="1071"/>
                  </a:cubicBezTo>
                  <a:cubicBezTo>
                    <a:pt x="1466" y="1111"/>
                    <a:pt x="1545" y="1151"/>
                    <a:pt x="1585" y="1151"/>
                  </a:cubicBezTo>
                  <a:cubicBezTo>
                    <a:pt x="1625" y="1071"/>
                    <a:pt x="1664" y="992"/>
                    <a:pt x="1664" y="953"/>
                  </a:cubicBezTo>
                  <a:cubicBezTo>
                    <a:pt x="1664" y="873"/>
                    <a:pt x="1664" y="834"/>
                    <a:pt x="1625" y="794"/>
                  </a:cubicBezTo>
                  <a:cubicBezTo>
                    <a:pt x="1428" y="303"/>
                    <a:pt x="988" y="1"/>
                    <a:pt x="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6393139" y="745496"/>
              <a:ext cx="2270733" cy="2490206"/>
            </a:xfrm>
            <a:custGeom>
              <a:avLst/>
              <a:gdLst/>
              <a:ahLst/>
              <a:cxnLst/>
              <a:rect l="l" t="t" r="r" b="b"/>
              <a:pathLst>
                <a:path w="15212" h="16682" extrusionOk="0">
                  <a:moveTo>
                    <a:pt x="11564" y="417"/>
                  </a:moveTo>
                  <a:cubicBezTo>
                    <a:pt x="11898" y="417"/>
                    <a:pt x="12234" y="478"/>
                    <a:pt x="12558" y="594"/>
                  </a:cubicBezTo>
                  <a:cubicBezTo>
                    <a:pt x="13072" y="792"/>
                    <a:pt x="13429" y="1267"/>
                    <a:pt x="13548" y="1782"/>
                  </a:cubicBezTo>
                  <a:cubicBezTo>
                    <a:pt x="13667" y="2297"/>
                    <a:pt x="13667" y="2812"/>
                    <a:pt x="13469" y="3327"/>
                  </a:cubicBezTo>
                  <a:lnTo>
                    <a:pt x="9389" y="1980"/>
                  </a:lnTo>
                  <a:cubicBezTo>
                    <a:pt x="9547" y="1227"/>
                    <a:pt x="10141" y="673"/>
                    <a:pt x="10854" y="514"/>
                  </a:cubicBezTo>
                  <a:cubicBezTo>
                    <a:pt x="11086" y="448"/>
                    <a:pt x="11324" y="417"/>
                    <a:pt x="11564" y="417"/>
                  </a:cubicBezTo>
                  <a:close/>
                  <a:moveTo>
                    <a:pt x="3169" y="5268"/>
                  </a:moveTo>
                  <a:cubicBezTo>
                    <a:pt x="2694" y="6575"/>
                    <a:pt x="2219" y="7764"/>
                    <a:pt x="1783" y="8952"/>
                  </a:cubicBezTo>
                  <a:cubicBezTo>
                    <a:pt x="1704" y="8952"/>
                    <a:pt x="1585" y="8912"/>
                    <a:pt x="1506" y="8912"/>
                  </a:cubicBezTo>
                  <a:cubicBezTo>
                    <a:pt x="912" y="8635"/>
                    <a:pt x="515" y="8041"/>
                    <a:pt x="515" y="7367"/>
                  </a:cubicBezTo>
                  <a:cubicBezTo>
                    <a:pt x="476" y="6456"/>
                    <a:pt x="1110" y="5624"/>
                    <a:pt x="1981" y="5347"/>
                  </a:cubicBezTo>
                  <a:cubicBezTo>
                    <a:pt x="2377" y="5308"/>
                    <a:pt x="2773" y="5268"/>
                    <a:pt x="3169" y="5268"/>
                  </a:cubicBezTo>
                  <a:close/>
                  <a:moveTo>
                    <a:pt x="9290" y="3904"/>
                  </a:moveTo>
                  <a:cubicBezTo>
                    <a:pt x="10082" y="3904"/>
                    <a:pt x="10883" y="4064"/>
                    <a:pt x="11646" y="4396"/>
                  </a:cubicBezTo>
                  <a:cubicBezTo>
                    <a:pt x="12835" y="4911"/>
                    <a:pt x="13627" y="5862"/>
                    <a:pt x="14102" y="7288"/>
                  </a:cubicBezTo>
                  <a:cubicBezTo>
                    <a:pt x="14617" y="8833"/>
                    <a:pt x="14340" y="10576"/>
                    <a:pt x="13310" y="11844"/>
                  </a:cubicBezTo>
                  <a:cubicBezTo>
                    <a:pt x="12795" y="12596"/>
                    <a:pt x="12161" y="13230"/>
                    <a:pt x="11369" y="13745"/>
                  </a:cubicBezTo>
                  <a:cubicBezTo>
                    <a:pt x="10534" y="14249"/>
                    <a:pt x="9591" y="14497"/>
                    <a:pt x="8652" y="14497"/>
                  </a:cubicBezTo>
                  <a:cubicBezTo>
                    <a:pt x="7232" y="14497"/>
                    <a:pt x="5819" y="13931"/>
                    <a:pt x="4794" y="12834"/>
                  </a:cubicBezTo>
                  <a:cubicBezTo>
                    <a:pt x="3605" y="11606"/>
                    <a:pt x="3090" y="9823"/>
                    <a:pt x="3486" y="8160"/>
                  </a:cubicBezTo>
                  <a:cubicBezTo>
                    <a:pt x="3645" y="7526"/>
                    <a:pt x="3962" y="6932"/>
                    <a:pt x="4437" y="6456"/>
                  </a:cubicBezTo>
                  <a:cubicBezTo>
                    <a:pt x="4516" y="6377"/>
                    <a:pt x="4595" y="6258"/>
                    <a:pt x="4675" y="6139"/>
                  </a:cubicBezTo>
                  <a:cubicBezTo>
                    <a:pt x="5821" y="4692"/>
                    <a:pt x="7533" y="3904"/>
                    <a:pt x="9290" y="3904"/>
                  </a:cubicBezTo>
                  <a:close/>
                  <a:moveTo>
                    <a:pt x="11750" y="1"/>
                  </a:moveTo>
                  <a:cubicBezTo>
                    <a:pt x="11595" y="1"/>
                    <a:pt x="11440" y="14"/>
                    <a:pt x="11290" y="39"/>
                  </a:cubicBezTo>
                  <a:cubicBezTo>
                    <a:pt x="10181" y="79"/>
                    <a:pt x="9190" y="871"/>
                    <a:pt x="8953" y="1980"/>
                  </a:cubicBezTo>
                  <a:cubicBezTo>
                    <a:pt x="8874" y="2218"/>
                    <a:pt x="8992" y="2297"/>
                    <a:pt x="9151" y="2337"/>
                  </a:cubicBezTo>
                  <a:lnTo>
                    <a:pt x="10260" y="2654"/>
                  </a:lnTo>
                  <a:cubicBezTo>
                    <a:pt x="10458" y="2733"/>
                    <a:pt x="10656" y="2812"/>
                    <a:pt x="10854" y="2852"/>
                  </a:cubicBezTo>
                  <a:cubicBezTo>
                    <a:pt x="10815" y="3129"/>
                    <a:pt x="10735" y="3367"/>
                    <a:pt x="10696" y="3565"/>
                  </a:cubicBezTo>
                  <a:cubicBezTo>
                    <a:pt x="10271" y="3494"/>
                    <a:pt x="9842" y="3458"/>
                    <a:pt x="9411" y="3458"/>
                  </a:cubicBezTo>
                  <a:cubicBezTo>
                    <a:pt x="8635" y="3458"/>
                    <a:pt x="7855" y="3573"/>
                    <a:pt x="7091" y="3802"/>
                  </a:cubicBezTo>
                  <a:lnTo>
                    <a:pt x="6933" y="3802"/>
                  </a:lnTo>
                  <a:cubicBezTo>
                    <a:pt x="6814" y="3644"/>
                    <a:pt x="6695" y="3446"/>
                    <a:pt x="6616" y="3248"/>
                  </a:cubicBezTo>
                  <a:cubicBezTo>
                    <a:pt x="6576" y="3168"/>
                    <a:pt x="6774" y="3010"/>
                    <a:pt x="6853" y="2931"/>
                  </a:cubicBezTo>
                  <a:cubicBezTo>
                    <a:pt x="6933" y="2812"/>
                    <a:pt x="6972" y="2772"/>
                    <a:pt x="7012" y="2733"/>
                  </a:cubicBezTo>
                  <a:cubicBezTo>
                    <a:pt x="7131" y="2574"/>
                    <a:pt x="7249" y="2337"/>
                    <a:pt x="7091" y="2218"/>
                  </a:cubicBezTo>
                  <a:cubicBezTo>
                    <a:pt x="6993" y="2120"/>
                    <a:pt x="6842" y="2049"/>
                    <a:pt x="6681" y="2049"/>
                  </a:cubicBezTo>
                  <a:cubicBezTo>
                    <a:pt x="6646" y="2049"/>
                    <a:pt x="6611" y="2052"/>
                    <a:pt x="6576" y="2059"/>
                  </a:cubicBezTo>
                  <a:cubicBezTo>
                    <a:pt x="5665" y="2218"/>
                    <a:pt x="4794" y="2733"/>
                    <a:pt x="4239" y="3525"/>
                  </a:cubicBezTo>
                  <a:cubicBezTo>
                    <a:pt x="4160" y="3604"/>
                    <a:pt x="4120" y="3763"/>
                    <a:pt x="4160" y="3881"/>
                  </a:cubicBezTo>
                  <a:cubicBezTo>
                    <a:pt x="4160" y="4000"/>
                    <a:pt x="4358" y="4040"/>
                    <a:pt x="4477" y="4040"/>
                  </a:cubicBezTo>
                  <a:cubicBezTo>
                    <a:pt x="4794" y="4040"/>
                    <a:pt x="5071" y="3961"/>
                    <a:pt x="5388" y="3881"/>
                  </a:cubicBezTo>
                  <a:cubicBezTo>
                    <a:pt x="5467" y="4040"/>
                    <a:pt x="5546" y="4238"/>
                    <a:pt x="5625" y="4396"/>
                  </a:cubicBezTo>
                  <a:cubicBezTo>
                    <a:pt x="5625" y="4436"/>
                    <a:pt x="5625" y="4515"/>
                    <a:pt x="5665" y="4555"/>
                  </a:cubicBezTo>
                  <a:cubicBezTo>
                    <a:pt x="5625" y="4595"/>
                    <a:pt x="5586" y="4674"/>
                    <a:pt x="5546" y="4713"/>
                  </a:cubicBezTo>
                  <a:cubicBezTo>
                    <a:pt x="5031" y="5030"/>
                    <a:pt x="4595" y="5466"/>
                    <a:pt x="4239" y="5941"/>
                  </a:cubicBezTo>
                  <a:cubicBezTo>
                    <a:pt x="4001" y="6258"/>
                    <a:pt x="3764" y="6536"/>
                    <a:pt x="3486" y="6813"/>
                  </a:cubicBezTo>
                  <a:lnTo>
                    <a:pt x="3130" y="6654"/>
                  </a:lnTo>
                  <a:cubicBezTo>
                    <a:pt x="3288" y="6219"/>
                    <a:pt x="3447" y="5823"/>
                    <a:pt x="3566" y="5466"/>
                  </a:cubicBezTo>
                  <a:cubicBezTo>
                    <a:pt x="3684" y="5189"/>
                    <a:pt x="3566" y="5030"/>
                    <a:pt x="3367" y="4951"/>
                  </a:cubicBezTo>
                  <a:cubicBezTo>
                    <a:pt x="3110" y="4872"/>
                    <a:pt x="2843" y="4832"/>
                    <a:pt x="2575" y="4832"/>
                  </a:cubicBezTo>
                  <a:cubicBezTo>
                    <a:pt x="2308" y="4832"/>
                    <a:pt x="2040" y="4872"/>
                    <a:pt x="1783" y="4951"/>
                  </a:cubicBezTo>
                  <a:cubicBezTo>
                    <a:pt x="674" y="5347"/>
                    <a:pt x="0" y="6417"/>
                    <a:pt x="80" y="7565"/>
                  </a:cubicBezTo>
                  <a:cubicBezTo>
                    <a:pt x="159" y="8358"/>
                    <a:pt x="674" y="9031"/>
                    <a:pt x="1426" y="9308"/>
                  </a:cubicBezTo>
                  <a:cubicBezTo>
                    <a:pt x="1545" y="9348"/>
                    <a:pt x="1664" y="9348"/>
                    <a:pt x="1823" y="9348"/>
                  </a:cubicBezTo>
                  <a:cubicBezTo>
                    <a:pt x="1848" y="9353"/>
                    <a:pt x="1873" y="9356"/>
                    <a:pt x="1897" y="9356"/>
                  </a:cubicBezTo>
                  <a:cubicBezTo>
                    <a:pt x="2060" y="9356"/>
                    <a:pt x="2184" y="9243"/>
                    <a:pt x="2219" y="9071"/>
                  </a:cubicBezTo>
                  <a:cubicBezTo>
                    <a:pt x="2298" y="8754"/>
                    <a:pt x="2456" y="8437"/>
                    <a:pt x="2575" y="8120"/>
                  </a:cubicBezTo>
                  <a:lnTo>
                    <a:pt x="3051" y="8199"/>
                  </a:lnTo>
                  <a:cubicBezTo>
                    <a:pt x="2813" y="9546"/>
                    <a:pt x="3051" y="10933"/>
                    <a:pt x="3764" y="12121"/>
                  </a:cubicBezTo>
                  <a:cubicBezTo>
                    <a:pt x="4318" y="13190"/>
                    <a:pt x="5308" y="14022"/>
                    <a:pt x="6457" y="14458"/>
                  </a:cubicBezTo>
                  <a:cubicBezTo>
                    <a:pt x="6616" y="14498"/>
                    <a:pt x="6735" y="14656"/>
                    <a:pt x="6774" y="14815"/>
                  </a:cubicBezTo>
                  <a:cubicBezTo>
                    <a:pt x="6933" y="15290"/>
                    <a:pt x="7091" y="15765"/>
                    <a:pt x="7289" y="16241"/>
                  </a:cubicBezTo>
                  <a:cubicBezTo>
                    <a:pt x="7423" y="16530"/>
                    <a:pt x="7606" y="16682"/>
                    <a:pt x="7805" y="16682"/>
                  </a:cubicBezTo>
                  <a:cubicBezTo>
                    <a:pt x="7960" y="16682"/>
                    <a:pt x="8123" y="16590"/>
                    <a:pt x="8279" y="16399"/>
                  </a:cubicBezTo>
                  <a:cubicBezTo>
                    <a:pt x="8636" y="16003"/>
                    <a:pt x="8953" y="15488"/>
                    <a:pt x="9270" y="15052"/>
                  </a:cubicBezTo>
                  <a:cubicBezTo>
                    <a:pt x="9349" y="14933"/>
                    <a:pt x="9428" y="14854"/>
                    <a:pt x="9547" y="14854"/>
                  </a:cubicBezTo>
                  <a:cubicBezTo>
                    <a:pt x="10894" y="14616"/>
                    <a:pt x="12122" y="13903"/>
                    <a:pt x="12993" y="12874"/>
                  </a:cubicBezTo>
                  <a:cubicBezTo>
                    <a:pt x="13097" y="12691"/>
                    <a:pt x="13287" y="12595"/>
                    <a:pt x="13483" y="12595"/>
                  </a:cubicBezTo>
                  <a:cubicBezTo>
                    <a:pt x="13586" y="12595"/>
                    <a:pt x="13690" y="12621"/>
                    <a:pt x="13785" y="12675"/>
                  </a:cubicBezTo>
                  <a:cubicBezTo>
                    <a:pt x="14102" y="12755"/>
                    <a:pt x="14419" y="12834"/>
                    <a:pt x="14776" y="12913"/>
                  </a:cubicBezTo>
                  <a:cubicBezTo>
                    <a:pt x="14811" y="12927"/>
                    <a:pt x="14846" y="12934"/>
                    <a:pt x="14880" y="12934"/>
                  </a:cubicBezTo>
                  <a:cubicBezTo>
                    <a:pt x="15038" y="12934"/>
                    <a:pt x="15172" y="12792"/>
                    <a:pt x="15172" y="12596"/>
                  </a:cubicBezTo>
                  <a:cubicBezTo>
                    <a:pt x="15212" y="12081"/>
                    <a:pt x="15013" y="11527"/>
                    <a:pt x="14697" y="11091"/>
                  </a:cubicBezTo>
                  <a:cubicBezTo>
                    <a:pt x="14660" y="11054"/>
                    <a:pt x="14519" y="10810"/>
                    <a:pt x="14436" y="10810"/>
                  </a:cubicBezTo>
                  <a:cubicBezTo>
                    <a:pt x="14430" y="10810"/>
                    <a:pt x="14425" y="10811"/>
                    <a:pt x="14419" y="10814"/>
                  </a:cubicBezTo>
                  <a:cubicBezTo>
                    <a:pt x="14855" y="9823"/>
                    <a:pt x="14974" y="8714"/>
                    <a:pt x="14697" y="7684"/>
                  </a:cubicBezTo>
                  <a:cubicBezTo>
                    <a:pt x="14419" y="6100"/>
                    <a:pt x="13389" y="4753"/>
                    <a:pt x="11963" y="4000"/>
                  </a:cubicBezTo>
                  <a:cubicBezTo>
                    <a:pt x="12003" y="3763"/>
                    <a:pt x="12043" y="3525"/>
                    <a:pt x="12082" y="3327"/>
                  </a:cubicBezTo>
                  <a:cubicBezTo>
                    <a:pt x="12518" y="3446"/>
                    <a:pt x="12954" y="3604"/>
                    <a:pt x="13350" y="3763"/>
                  </a:cubicBezTo>
                  <a:cubicBezTo>
                    <a:pt x="13407" y="3774"/>
                    <a:pt x="13458" y="3782"/>
                    <a:pt x="13504" y="3782"/>
                  </a:cubicBezTo>
                  <a:cubicBezTo>
                    <a:pt x="13617" y="3782"/>
                    <a:pt x="13701" y="3733"/>
                    <a:pt x="13785" y="3565"/>
                  </a:cubicBezTo>
                  <a:cubicBezTo>
                    <a:pt x="14063" y="3010"/>
                    <a:pt x="14142" y="2376"/>
                    <a:pt x="13984" y="1782"/>
                  </a:cubicBezTo>
                  <a:cubicBezTo>
                    <a:pt x="13865" y="1069"/>
                    <a:pt x="13389" y="475"/>
                    <a:pt x="12716" y="198"/>
                  </a:cubicBezTo>
                  <a:cubicBezTo>
                    <a:pt x="12418" y="62"/>
                    <a:pt x="12083" y="1"/>
                    <a:pt x="1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8184681" y="931938"/>
              <a:ext cx="195398" cy="209731"/>
            </a:xfrm>
            <a:custGeom>
              <a:avLst/>
              <a:gdLst/>
              <a:ahLst/>
              <a:cxnLst/>
              <a:rect l="l" t="t" r="r" b="b"/>
              <a:pathLst>
                <a:path w="1309" h="1405" extrusionOk="0">
                  <a:moveTo>
                    <a:pt x="249" y="0"/>
                  </a:moveTo>
                  <a:cubicBezTo>
                    <a:pt x="230" y="0"/>
                    <a:pt x="212" y="5"/>
                    <a:pt x="199" y="18"/>
                  </a:cubicBezTo>
                  <a:cubicBezTo>
                    <a:pt x="120" y="58"/>
                    <a:pt x="80" y="137"/>
                    <a:pt x="1" y="216"/>
                  </a:cubicBezTo>
                  <a:cubicBezTo>
                    <a:pt x="80" y="256"/>
                    <a:pt x="120" y="295"/>
                    <a:pt x="159" y="335"/>
                  </a:cubicBezTo>
                  <a:cubicBezTo>
                    <a:pt x="318" y="454"/>
                    <a:pt x="476" y="533"/>
                    <a:pt x="635" y="691"/>
                  </a:cubicBezTo>
                  <a:cubicBezTo>
                    <a:pt x="793" y="929"/>
                    <a:pt x="912" y="1167"/>
                    <a:pt x="1031" y="1405"/>
                  </a:cubicBezTo>
                  <a:cubicBezTo>
                    <a:pt x="1308" y="850"/>
                    <a:pt x="991" y="137"/>
                    <a:pt x="357" y="18"/>
                  </a:cubicBezTo>
                  <a:cubicBezTo>
                    <a:pt x="331" y="18"/>
                    <a:pt x="287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6996191" y="1394387"/>
              <a:ext cx="1454810" cy="1478270"/>
            </a:xfrm>
            <a:custGeom>
              <a:avLst/>
              <a:gdLst/>
              <a:ahLst/>
              <a:cxnLst/>
              <a:rect l="l" t="t" r="r" b="b"/>
              <a:pathLst>
                <a:path w="9746" h="9903" extrusionOk="0">
                  <a:moveTo>
                    <a:pt x="5111" y="446"/>
                  </a:moveTo>
                  <a:cubicBezTo>
                    <a:pt x="6118" y="446"/>
                    <a:pt x="7079" y="839"/>
                    <a:pt x="7804" y="1594"/>
                  </a:cubicBezTo>
                  <a:cubicBezTo>
                    <a:pt x="8518" y="2189"/>
                    <a:pt x="8993" y="2981"/>
                    <a:pt x="9191" y="3892"/>
                  </a:cubicBezTo>
                  <a:cubicBezTo>
                    <a:pt x="9270" y="4090"/>
                    <a:pt x="9270" y="4328"/>
                    <a:pt x="9270" y="4526"/>
                  </a:cubicBezTo>
                  <a:cubicBezTo>
                    <a:pt x="9270" y="6189"/>
                    <a:pt x="8399" y="7734"/>
                    <a:pt x="7012" y="8645"/>
                  </a:cubicBezTo>
                  <a:cubicBezTo>
                    <a:pt x="6378" y="9041"/>
                    <a:pt x="5665" y="9319"/>
                    <a:pt x="4952" y="9438"/>
                  </a:cubicBezTo>
                  <a:cubicBezTo>
                    <a:pt x="4873" y="9438"/>
                    <a:pt x="4794" y="9455"/>
                    <a:pt x="4715" y="9455"/>
                  </a:cubicBezTo>
                  <a:cubicBezTo>
                    <a:pt x="4675" y="9455"/>
                    <a:pt x="4636" y="9451"/>
                    <a:pt x="4596" y="9438"/>
                  </a:cubicBezTo>
                  <a:cubicBezTo>
                    <a:pt x="4566" y="9438"/>
                    <a:pt x="4536" y="9439"/>
                    <a:pt x="4507" y="9439"/>
                  </a:cubicBezTo>
                  <a:cubicBezTo>
                    <a:pt x="2761" y="9439"/>
                    <a:pt x="1220" y="8301"/>
                    <a:pt x="714" y="6665"/>
                  </a:cubicBezTo>
                  <a:cubicBezTo>
                    <a:pt x="318" y="5556"/>
                    <a:pt x="397" y="4328"/>
                    <a:pt x="991" y="3298"/>
                  </a:cubicBezTo>
                  <a:cubicBezTo>
                    <a:pt x="1110" y="3020"/>
                    <a:pt x="1229" y="2743"/>
                    <a:pt x="1387" y="2466"/>
                  </a:cubicBezTo>
                  <a:cubicBezTo>
                    <a:pt x="2021" y="1515"/>
                    <a:pt x="2932" y="881"/>
                    <a:pt x="4002" y="604"/>
                  </a:cubicBezTo>
                  <a:cubicBezTo>
                    <a:pt x="4372" y="498"/>
                    <a:pt x="4745" y="446"/>
                    <a:pt x="5111" y="446"/>
                  </a:cubicBezTo>
                  <a:close/>
                  <a:moveTo>
                    <a:pt x="5103" y="1"/>
                  </a:moveTo>
                  <a:cubicBezTo>
                    <a:pt x="4749" y="1"/>
                    <a:pt x="4393" y="43"/>
                    <a:pt x="4041" y="129"/>
                  </a:cubicBezTo>
                  <a:cubicBezTo>
                    <a:pt x="3170" y="287"/>
                    <a:pt x="2338" y="762"/>
                    <a:pt x="1704" y="1436"/>
                  </a:cubicBezTo>
                  <a:cubicBezTo>
                    <a:pt x="1229" y="1951"/>
                    <a:pt x="833" y="2545"/>
                    <a:pt x="516" y="3179"/>
                  </a:cubicBezTo>
                  <a:cubicBezTo>
                    <a:pt x="397" y="3456"/>
                    <a:pt x="357" y="3773"/>
                    <a:pt x="318" y="4050"/>
                  </a:cubicBezTo>
                  <a:cubicBezTo>
                    <a:pt x="1" y="4961"/>
                    <a:pt x="1" y="5952"/>
                    <a:pt x="357" y="6863"/>
                  </a:cubicBezTo>
                  <a:cubicBezTo>
                    <a:pt x="437" y="7061"/>
                    <a:pt x="516" y="7259"/>
                    <a:pt x="595" y="7457"/>
                  </a:cubicBezTo>
                  <a:cubicBezTo>
                    <a:pt x="1268" y="8725"/>
                    <a:pt x="2496" y="9596"/>
                    <a:pt x="3922" y="9834"/>
                  </a:cubicBezTo>
                  <a:cubicBezTo>
                    <a:pt x="4169" y="9880"/>
                    <a:pt x="4411" y="9902"/>
                    <a:pt x="4648" y="9902"/>
                  </a:cubicBezTo>
                  <a:cubicBezTo>
                    <a:pt x="5823" y="9902"/>
                    <a:pt x="6888" y="9364"/>
                    <a:pt x="7844" y="8606"/>
                  </a:cubicBezTo>
                  <a:cubicBezTo>
                    <a:pt x="8914" y="7695"/>
                    <a:pt x="9587" y="6427"/>
                    <a:pt x="9706" y="5001"/>
                  </a:cubicBezTo>
                  <a:cubicBezTo>
                    <a:pt x="9745" y="4605"/>
                    <a:pt x="9706" y="4209"/>
                    <a:pt x="9627" y="3813"/>
                  </a:cubicBezTo>
                  <a:cubicBezTo>
                    <a:pt x="9429" y="2822"/>
                    <a:pt x="8914" y="1911"/>
                    <a:pt x="8161" y="1238"/>
                  </a:cubicBezTo>
                  <a:cubicBezTo>
                    <a:pt x="7318" y="425"/>
                    <a:pt x="6223" y="1"/>
                    <a:pt x="5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8539497" y="2359589"/>
              <a:ext cx="6120" cy="11942"/>
            </a:xfrm>
            <a:custGeom>
              <a:avLst/>
              <a:gdLst/>
              <a:ahLst/>
              <a:cxnLst/>
              <a:rect l="l" t="t" r="r" b="b"/>
              <a:pathLst>
                <a:path w="41" h="80" extrusionOk="0">
                  <a:moveTo>
                    <a:pt x="40" y="1"/>
                  </a:moveTo>
                  <a:cubicBezTo>
                    <a:pt x="1" y="1"/>
                    <a:pt x="1" y="40"/>
                    <a:pt x="1" y="80"/>
                  </a:cubicBezTo>
                  <a:cubicBezTo>
                    <a:pt x="1" y="40"/>
                    <a:pt x="4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8125570" y="1861314"/>
              <a:ext cx="153900" cy="108224"/>
            </a:xfrm>
            <a:custGeom>
              <a:avLst/>
              <a:gdLst/>
              <a:ahLst/>
              <a:cxnLst/>
              <a:rect l="l" t="t" r="r" b="b"/>
              <a:pathLst>
                <a:path w="1031" h="725" extrusionOk="0">
                  <a:moveTo>
                    <a:pt x="770" y="0"/>
                  </a:moveTo>
                  <a:cubicBezTo>
                    <a:pt x="749" y="0"/>
                    <a:pt x="730" y="3"/>
                    <a:pt x="714" y="11"/>
                  </a:cubicBezTo>
                  <a:cubicBezTo>
                    <a:pt x="516" y="90"/>
                    <a:pt x="357" y="209"/>
                    <a:pt x="199" y="328"/>
                  </a:cubicBezTo>
                  <a:cubicBezTo>
                    <a:pt x="120" y="368"/>
                    <a:pt x="80" y="526"/>
                    <a:pt x="1" y="605"/>
                  </a:cubicBezTo>
                  <a:lnTo>
                    <a:pt x="318" y="724"/>
                  </a:lnTo>
                  <a:cubicBezTo>
                    <a:pt x="516" y="605"/>
                    <a:pt x="714" y="487"/>
                    <a:pt x="952" y="368"/>
                  </a:cubicBezTo>
                  <a:cubicBezTo>
                    <a:pt x="991" y="289"/>
                    <a:pt x="991" y="170"/>
                    <a:pt x="1031" y="51"/>
                  </a:cubicBezTo>
                  <a:cubicBezTo>
                    <a:pt x="967" y="51"/>
                    <a:pt x="853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7936445" y="1555453"/>
              <a:ext cx="218833" cy="153903"/>
            </a:xfrm>
            <a:custGeom>
              <a:avLst/>
              <a:gdLst/>
              <a:ahLst/>
              <a:cxnLst/>
              <a:rect l="l" t="t" r="r" b="b"/>
              <a:pathLst>
                <a:path w="1466" h="1031" extrusionOk="0">
                  <a:moveTo>
                    <a:pt x="119" y="0"/>
                  </a:moveTo>
                  <a:cubicBezTo>
                    <a:pt x="79" y="0"/>
                    <a:pt x="0" y="80"/>
                    <a:pt x="0" y="119"/>
                  </a:cubicBezTo>
                  <a:cubicBezTo>
                    <a:pt x="0" y="159"/>
                    <a:pt x="0" y="238"/>
                    <a:pt x="40" y="278"/>
                  </a:cubicBezTo>
                  <a:cubicBezTo>
                    <a:pt x="436" y="515"/>
                    <a:pt x="832" y="753"/>
                    <a:pt x="1228" y="1030"/>
                  </a:cubicBezTo>
                  <a:cubicBezTo>
                    <a:pt x="1307" y="1030"/>
                    <a:pt x="1387" y="1030"/>
                    <a:pt x="1426" y="991"/>
                  </a:cubicBezTo>
                  <a:cubicBezTo>
                    <a:pt x="1466" y="991"/>
                    <a:pt x="1466" y="872"/>
                    <a:pt x="1466" y="872"/>
                  </a:cubicBezTo>
                  <a:cubicBezTo>
                    <a:pt x="1149" y="397"/>
                    <a:pt x="674" y="119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8220208" y="2123140"/>
              <a:ext cx="71054" cy="165695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318" y="0"/>
                  </a:moveTo>
                  <a:lnTo>
                    <a:pt x="318" y="0"/>
                  </a:lnTo>
                  <a:cubicBezTo>
                    <a:pt x="119" y="277"/>
                    <a:pt x="1" y="634"/>
                    <a:pt x="1" y="990"/>
                  </a:cubicBezTo>
                  <a:cubicBezTo>
                    <a:pt x="1" y="1030"/>
                    <a:pt x="40" y="1109"/>
                    <a:pt x="80" y="1109"/>
                  </a:cubicBezTo>
                  <a:cubicBezTo>
                    <a:pt x="159" y="1109"/>
                    <a:pt x="199" y="1109"/>
                    <a:pt x="278" y="1070"/>
                  </a:cubicBezTo>
                  <a:cubicBezTo>
                    <a:pt x="476" y="753"/>
                    <a:pt x="476" y="317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8054667" y="2383323"/>
              <a:ext cx="153900" cy="162411"/>
            </a:xfrm>
            <a:custGeom>
              <a:avLst/>
              <a:gdLst/>
              <a:ahLst/>
              <a:cxnLst/>
              <a:rect l="l" t="t" r="r" b="b"/>
              <a:pathLst>
                <a:path w="1031" h="1088" extrusionOk="0">
                  <a:moveTo>
                    <a:pt x="912" y="0"/>
                  </a:moveTo>
                  <a:cubicBezTo>
                    <a:pt x="832" y="79"/>
                    <a:pt x="713" y="159"/>
                    <a:pt x="634" y="238"/>
                  </a:cubicBezTo>
                  <a:cubicBezTo>
                    <a:pt x="436" y="436"/>
                    <a:pt x="278" y="634"/>
                    <a:pt x="80" y="832"/>
                  </a:cubicBezTo>
                  <a:cubicBezTo>
                    <a:pt x="40" y="911"/>
                    <a:pt x="40" y="990"/>
                    <a:pt x="0" y="1070"/>
                  </a:cubicBezTo>
                  <a:cubicBezTo>
                    <a:pt x="80" y="1070"/>
                    <a:pt x="159" y="1087"/>
                    <a:pt x="226" y="1087"/>
                  </a:cubicBezTo>
                  <a:cubicBezTo>
                    <a:pt x="260" y="1087"/>
                    <a:pt x="291" y="1083"/>
                    <a:pt x="317" y="1070"/>
                  </a:cubicBezTo>
                  <a:cubicBezTo>
                    <a:pt x="515" y="872"/>
                    <a:pt x="753" y="634"/>
                    <a:pt x="951" y="357"/>
                  </a:cubicBezTo>
                  <a:cubicBezTo>
                    <a:pt x="991" y="277"/>
                    <a:pt x="991" y="198"/>
                    <a:pt x="1030" y="79"/>
                  </a:cubicBezTo>
                  <a:lnTo>
                    <a:pt x="9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7427881" y="1703234"/>
              <a:ext cx="573654" cy="529926"/>
            </a:xfrm>
            <a:custGeom>
              <a:avLst/>
              <a:gdLst/>
              <a:ahLst/>
              <a:cxnLst/>
              <a:rect l="l" t="t" r="r" b="b"/>
              <a:pathLst>
                <a:path w="3843" h="3550" extrusionOk="0">
                  <a:moveTo>
                    <a:pt x="40" y="1"/>
                  </a:moveTo>
                  <a:cubicBezTo>
                    <a:pt x="1" y="80"/>
                    <a:pt x="1" y="199"/>
                    <a:pt x="40" y="318"/>
                  </a:cubicBezTo>
                  <a:cubicBezTo>
                    <a:pt x="159" y="634"/>
                    <a:pt x="357" y="951"/>
                    <a:pt x="516" y="1268"/>
                  </a:cubicBezTo>
                  <a:cubicBezTo>
                    <a:pt x="832" y="1942"/>
                    <a:pt x="1149" y="2615"/>
                    <a:pt x="1466" y="3289"/>
                  </a:cubicBezTo>
                  <a:cubicBezTo>
                    <a:pt x="1570" y="3470"/>
                    <a:pt x="1657" y="3550"/>
                    <a:pt x="1782" y="3550"/>
                  </a:cubicBezTo>
                  <a:cubicBezTo>
                    <a:pt x="1848" y="3550"/>
                    <a:pt x="1925" y="3528"/>
                    <a:pt x="2021" y="3487"/>
                  </a:cubicBezTo>
                  <a:cubicBezTo>
                    <a:pt x="2179" y="3447"/>
                    <a:pt x="2338" y="3368"/>
                    <a:pt x="2496" y="3289"/>
                  </a:cubicBezTo>
                  <a:cubicBezTo>
                    <a:pt x="2932" y="3051"/>
                    <a:pt x="3328" y="2774"/>
                    <a:pt x="3724" y="2536"/>
                  </a:cubicBezTo>
                  <a:cubicBezTo>
                    <a:pt x="3803" y="2496"/>
                    <a:pt x="3803" y="2338"/>
                    <a:pt x="3843" y="2219"/>
                  </a:cubicBezTo>
                  <a:cubicBezTo>
                    <a:pt x="3764" y="2219"/>
                    <a:pt x="3645" y="2219"/>
                    <a:pt x="3526" y="2259"/>
                  </a:cubicBezTo>
                  <a:cubicBezTo>
                    <a:pt x="3447" y="2259"/>
                    <a:pt x="3368" y="2298"/>
                    <a:pt x="3288" y="2377"/>
                  </a:cubicBezTo>
                  <a:lnTo>
                    <a:pt x="1902" y="3051"/>
                  </a:lnTo>
                  <a:cubicBezTo>
                    <a:pt x="1744" y="2694"/>
                    <a:pt x="1585" y="2417"/>
                    <a:pt x="1427" y="2100"/>
                  </a:cubicBezTo>
                  <a:cubicBezTo>
                    <a:pt x="1070" y="1427"/>
                    <a:pt x="714" y="793"/>
                    <a:pt x="317" y="120"/>
                  </a:cubicBezTo>
                  <a:cubicBezTo>
                    <a:pt x="278" y="40"/>
                    <a:pt x="119" y="40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7865392" y="2507369"/>
              <a:ext cx="130315" cy="165845"/>
            </a:xfrm>
            <a:custGeom>
              <a:avLst/>
              <a:gdLst/>
              <a:ahLst/>
              <a:cxnLst/>
              <a:rect l="l" t="t" r="r" b="b"/>
              <a:pathLst>
                <a:path w="873" h="1111" extrusionOk="0">
                  <a:moveTo>
                    <a:pt x="80" y="1"/>
                  </a:moveTo>
                  <a:cubicBezTo>
                    <a:pt x="80" y="120"/>
                    <a:pt x="1" y="239"/>
                    <a:pt x="40" y="318"/>
                  </a:cubicBezTo>
                  <a:cubicBezTo>
                    <a:pt x="159" y="556"/>
                    <a:pt x="278" y="793"/>
                    <a:pt x="437" y="991"/>
                  </a:cubicBezTo>
                  <a:cubicBezTo>
                    <a:pt x="516" y="1071"/>
                    <a:pt x="635" y="1110"/>
                    <a:pt x="754" y="1110"/>
                  </a:cubicBezTo>
                  <a:cubicBezTo>
                    <a:pt x="833" y="1071"/>
                    <a:pt x="833" y="912"/>
                    <a:pt x="872" y="793"/>
                  </a:cubicBezTo>
                  <a:cubicBezTo>
                    <a:pt x="714" y="556"/>
                    <a:pt x="555" y="318"/>
                    <a:pt x="397" y="80"/>
                  </a:cubicBezTo>
                  <a:cubicBezTo>
                    <a:pt x="318" y="1"/>
                    <a:pt x="159" y="4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7175912" y="1827429"/>
              <a:ext cx="92549" cy="133452"/>
            </a:xfrm>
            <a:custGeom>
              <a:avLst/>
              <a:gdLst/>
              <a:ahLst/>
              <a:cxnLst/>
              <a:rect l="l" t="t" r="r" b="b"/>
              <a:pathLst>
                <a:path w="620" h="894" extrusionOk="0">
                  <a:moveTo>
                    <a:pt x="579" y="1"/>
                  </a:moveTo>
                  <a:cubicBezTo>
                    <a:pt x="540" y="1"/>
                    <a:pt x="421" y="1"/>
                    <a:pt x="381" y="40"/>
                  </a:cubicBezTo>
                  <a:cubicBezTo>
                    <a:pt x="263" y="238"/>
                    <a:pt x="144" y="436"/>
                    <a:pt x="64" y="674"/>
                  </a:cubicBezTo>
                  <a:cubicBezTo>
                    <a:pt x="0" y="771"/>
                    <a:pt x="40" y="893"/>
                    <a:pt x="143" y="893"/>
                  </a:cubicBezTo>
                  <a:cubicBezTo>
                    <a:pt x="166" y="893"/>
                    <a:pt x="193" y="887"/>
                    <a:pt x="223" y="872"/>
                  </a:cubicBezTo>
                  <a:cubicBezTo>
                    <a:pt x="461" y="674"/>
                    <a:pt x="619" y="317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7203229" y="2398400"/>
              <a:ext cx="189278" cy="121062"/>
            </a:xfrm>
            <a:custGeom>
              <a:avLst/>
              <a:gdLst/>
              <a:ahLst/>
              <a:cxnLst/>
              <a:rect l="l" t="t" r="r" b="b"/>
              <a:pathLst>
                <a:path w="1268" h="811" extrusionOk="0">
                  <a:moveTo>
                    <a:pt x="1080" y="0"/>
                  </a:moveTo>
                  <a:cubicBezTo>
                    <a:pt x="1048" y="0"/>
                    <a:pt x="1017" y="5"/>
                    <a:pt x="991" y="18"/>
                  </a:cubicBezTo>
                  <a:cubicBezTo>
                    <a:pt x="674" y="137"/>
                    <a:pt x="396" y="295"/>
                    <a:pt x="80" y="454"/>
                  </a:cubicBezTo>
                  <a:cubicBezTo>
                    <a:pt x="40" y="493"/>
                    <a:pt x="40" y="612"/>
                    <a:pt x="0" y="691"/>
                  </a:cubicBezTo>
                  <a:cubicBezTo>
                    <a:pt x="80" y="731"/>
                    <a:pt x="159" y="771"/>
                    <a:pt x="238" y="810"/>
                  </a:cubicBezTo>
                  <a:cubicBezTo>
                    <a:pt x="317" y="810"/>
                    <a:pt x="357" y="771"/>
                    <a:pt x="436" y="731"/>
                  </a:cubicBezTo>
                  <a:cubicBezTo>
                    <a:pt x="674" y="612"/>
                    <a:pt x="911" y="493"/>
                    <a:pt x="1149" y="335"/>
                  </a:cubicBezTo>
                  <a:cubicBezTo>
                    <a:pt x="1228" y="295"/>
                    <a:pt x="1228" y="137"/>
                    <a:pt x="1268" y="18"/>
                  </a:cubicBezTo>
                  <a:cubicBezTo>
                    <a:pt x="1215" y="18"/>
                    <a:pt x="1145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7108591" y="2028500"/>
              <a:ext cx="88817" cy="331241"/>
            </a:xfrm>
            <a:custGeom>
              <a:avLst/>
              <a:gdLst/>
              <a:ahLst/>
              <a:cxnLst/>
              <a:rect l="l" t="t" r="r" b="b"/>
              <a:pathLst>
                <a:path w="595" h="2219" extrusionOk="0">
                  <a:moveTo>
                    <a:pt x="436" y="0"/>
                  </a:moveTo>
                  <a:cubicBezTo>
                    <a:pt x="357" y="80"/>
                    <a:pt x="278" y="159"/>
                    <a:pt x="238" y="278"/>
                  </a:cubicBezTo>
                  <a:cubicBezTo>
                    <a:pt x="1" y="832"/>
                    <a:pt x="1" y="1466"/>
                    <a:pt x="278" y="2021"/>
                  </a:cubicBezTo>
                  <a:cubicBezTo>
                    <a:pt x="317" y="2100"/>
                    <a:pt x="436" y="2139"/>
                    <a:pt x="515" y="2219"/>
                  </a:cubicBezTo>
                  <a:cubicBezTo>
                    <a:pt x="515" y="2139"/>
                    <a:pt x="595" y="2021"/>
                    <a:pt x="555" y="1941"/>
                  </a:cubicBezTo>
                  <a:cubicBezTo>
                    <a:pt x="436" y="1426"/>
                    <a:pt x="436" y="911"/>
                    <a:pt x="555" y="396"/>
                  </a:cubicBezTo>
                  <a:cubicBezTo>
                    <a:pt x="595" y="278"/>
                    <a:pt x="595" y="159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6511361" y="1791902"/>
              <a:ext cx="112551" cy="177637"/>
            </a:xfrm>
            <a:custGeom>
              <a:avLst/>
              <a:gdLst/>
              <a:ahLst/>
              <a:cxnLst/>
              <a:rect l="l" t="t" r="r" b="b"/>
              <a:pathLst>
                <a:path w="754" h="1190" extrusionOk="0">
                  <a:moveTo>
                    <a:pt x="318" y="1"/>
                  </a:moveTo>
                  <a:cubicBezTo>
                    <a:pt x="278" y="40"/>
                    <a:pt x="159" y="120"/>
                    <a:pt x="120" y="199"/>
                  </a:cubicBezTo>
                  <a:cubicBezTo>
                    <a:pt x="1" y="635"/>
                    <a:pt x="278" y="1070"/>
                    <a:pt x="753" y="1189"/>
                  </a:cubicBezTo>
                  <a:cubicBezTo>
                    <a:pt x="674" y="991"/>
                    <a:pt x="634" y="833"/>
                    <a:pt x="595" y="674"/>
                  </a:cubicBezTo>
                  <a:cubicBezTo>
                    <a:pt x="555" y="516"/>
                    <a:pt x="555" y="357"/>
                    <a:pt x="476" y="199"/>
                  </a:cubicBezTo>
                  <a:cubicBezTo>
                    <a:pt x="436" y="120"/>
                    <a:pt x="397" y="40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6192072" y="1774288"/>
              <a:ext cx="124344" cy="295714"/>
            </a:xfrm>
            <a:custGeom>
              <a:avLst/>
              <a:gdLst/>
              <a:ahLst/>
              <a:cxnLst/>
              <a:rect l="l" t="t" r="r" b="b"/>
              <a:pathLst>
                <a:path w="833" h="1981" extrusionOk="0">
                  <a:moveTo>
                    <a:pt x="357" y="0"/>
                  </a:moveTo>
                  <a:cubicBezTo>
                    <a:pt x="238" y="198"/>
                    <a:pt x="119" y="277"/>
                    <a:pt x="119" y="396"/>
                  </a:cubicBezTo>
                  <a:cubicBezTo>
                    <a:pt x="1" y="911"/>
                    <a:pt x="159" y="1466"/>
                    <a:pt x="516" y="1862"/>
                  </a:cubicBezTo>
                  <a:cubicBezTo>
                    <a:pt x="595" y="1941"/>
                    <a:pt x="714" y="1941"/>
                    <a:pt x="793" y="1981"/>
                  </a:cubicBezTo>
                  <a:cubicBezTo>
                    <a:pt x="832" y="1862"/>
                    <a:pt x="832" y="1783"/>
                    <a:pt x="793" y="1703"/>
                  </a:cubicBezTo>
                  <a:cubicBezTo>
                    <a:pt x="595" y="1268"/>
                    <a:pt x="516" y="792"/>
                    <a:pt x="555" y="317"/>
                  </a:cubicBezTo>
                  <a:cubicBezTo>
                    <a:pt x="555" y="238"/>
                    <a:pt x="436" y="158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6038323" y="1827429"/>
              <a:ext cx="153900" cy="337212"/>
            </a:xfrm>
            <a:custGeom>
              <a:avLst/>
              <a:gdLst/>
              <a:ahLst/>
              <a:cxnLst/>
              <a:rect l="l" t="t" r="r" b="b"/>
              <a:pathLst>
                <a:path w="1031" h="2259" extrusionOk="0">
                  <a:moveTo>
                    <a:pt x="278" y="1"/>
                  </a:moveTo>
                  <a:cubicBezTo>
                    <a:pt x="199" y="1"/>
                    <a:pt x="120" y="1"/>
                    <a:pt x="80" y="80"/>
                  </a:cubicBezTo>
                  <a:cubicBezTo>
                    <a:pt x="40" y="159"/>
                    <a:pt x="1" y="278"/>
                    <a:pt x="1" y="397"/>
                  </a:cubicBezTo>
                  <a:cubicBezTo>
                    <a:pt x="40" y="991"/>
                    <a:pt x="238" y="1545"/>
                    <a:pt x="634" y="1981"/>
                  </a:cubicBezTo>
                  <a:cubicBezTo>
                    <a:pt x="753" y="2060"/>
                    <a:pt x="872" y="2179"/>
                    <a:pt x="1031" y="2258"/>
                  </a:cubicBezTo>
                  <a:cubicBezTo>
                    <a:pt x="1031" y="2219"/>
                    <a:pt x="1031" y="2179"/>
                    <a:pt x="1031" y="2140"/>
                  </a:cubicBezTo>
                  <a:cubicBezTo>
                    <a:pt x="674" y="1545"/>
                    <a:pt x="436" y="832"/>
                    <a:pt x="357" y="119"/>
                  </a:cubicBezTo>
                  <a:cubicBezTo>
                    <a:pt x="357" y="80"/>
                    <a:pt x="318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1" name="Google Shape;881;p39"/>
          <p:cNvSpPr/>
          <p:nvPr/>
        </p:nvSpPr>
        <p:spPr>
          <a:xfrm rot="8100000" flipH="1">
            <a:off x="3862900" y="626028"/>
            <a:ext cx="417267" cy="26635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9"/>
          <p:cNvSpPr/>
          <p:nvPr/>
        </p:nvSpPr>
        <p:spPr>
          <a:xfrm>
            <a:off x="6324998" y="601791"/>
            <a:ext cx="424413" cy="314803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9"/>
          <p:cNvGrpSpPr/>
          <p:nvPr/>
        </p:nvGrpSpPr>
        <p:grpSpPr>
          <a:xfrm>
            <a:off x="3374740" y="4069703"/>
            <a:ext cx="314245" cy="307150"/>
            <a:chOff x="3536277" y="1668288"/>
            <a:chExt cx="475769" cy="465027"/>
          </a:xfrm>
        </p:grpSpPr>
        <p:sp>
          <p:nvSpPr>
            <p:cNvPr id="884" name="Google Shape;884;p39"/>
            <p:cNvSpPr/>
            <p:nvPr/>
          </p:nvSpPr>
          <p:spPr>
            <a:xfrm>
              <a:off x="3584630" y="1696863"/>
              <a:ext cx="386703" cy="404539"/>
            </a:xfrm>
            <a:custGeom>
              <a:avLst/>
              <a:gdLst/>
              <a:ahLst/>
              <a:cxnLst/>
              <a:rect l="l" t="t" r="r" b="b"/>
              <a:pathLst>
                <a:path w="6022" h="6300" extrusionOk="0">
                  <a:moveTo>
                    <a:pt x="2100" y="1"/>
                  </a:moveTo>
                  <a:cubicBezTo>
                    <a:pt x="2020" y="1"/>
                    <a:pt x="1783" y="199"/>
                    <a:pt x="1704" y="239"/>
                  </a:cubicBezTo>
                  <a:lnTo>
                    <a:pt x="951" y="635"/>
                  </a:lnTo>
                  <a:lnTo>
                    <a:pt x="2219" y="2972"/>
                  </a:lnTo>
                  <a:cubicBezTo>
                    <a:pt x="2298" y="3130"/>
                    <a:pt x="2179" y="3289"/>
                    <a:pt x="2020" y="3328"/>
                  </a:cubicBezTo>
                  <a:cubicBezTo>
                    <a:pt x="2020" y="3408"/>
                    <a:pt x="1941" y="3447"/>
                    <a:pt x="1902" y="3447"/>
                  </a:cubicBezTo>
                  <a:cubicBezTo>
                    <a:pt x="1228" y="3645"/>
                    <a:pt x="594" y="3962"/>
                    <a:pt x="0" y="4319"/>
                  </a:cubicBezTo>
                  <a:cubicBezTo>
                    <a:pt x="79" y="4477"/>
                    <a:pt x="198" y="4636"/>
                    <a:pt x="357" y="4794"/>
                  </a:cubicBezTo>
                  <a:lnTo>
                    <a:pt x="555" y="5111"/>
                  </a:lnTo>
                  <a:cubicBezTo>
                    <a:pt x="647" y="5264"/>
                    <a:pt x="668" y="5323"/>
                    <a:pt x="746" y="5323"/>
                  </a:cubicBezTo>
                  <a:cubicBezTo>
                    <a:pt x="769" y="5323"/>
                    <a:pt x="796" y="5318"/>
                    <a:pt x="832" y="5309"/>
                  </a:cubicBezTo>
                  <a:cubicBezTo>
                    <a:pt x="1149" y="5190"/>
                    <a:pt x="1466" y="5032"/>
                    <a:pt x="1704" y="4834"/>
                  </a:cubicBezTo>
                  <a:cubicBezTo>
                    <a:pt x="1941" y="4675"/>
                    <a:pt x="2219" y="4477"/>
                    <a:pt x="2417" y="4319"/>
                  </a:cubicBezTo>
                  <a:cubicBezTo>
                    <a:pt x="2456" y="4292"/>
                    <a:pt x="2500" y="4279"/>
                    <a:pt x="2544" y="4279"/>
                  </a:cubicBezTo>
                  <a:cubicBezTo>
                    <a:pt x="2632" y="4279"/>
                    <a:pt x="2720" y="4332"/>
                    <a:pt x="2773" y="4438"/>
                  </a:cubicBezTo>
                  <a:cubicBezTo>
                    <a:pt x="2794" y="4427"/>
                    <a:pt x="2816" y="4422"/>
                    <a:pt x="2837" y="4422"/>
                  </a:cubicBezTo>
                  <a:cubicBezTo>
                    <a:pt x="2895" y="4422"/>
                    <a:pt x="2953" y="4459"/>
                    <a:pt x="3011" y="4517"/>
                  </a:cubicBezTo>
                  <a:cubicBezTo>
                    <a:pt x="3288" y="4913"/>
                    <a:pt x="3565" y="5269"/>
                    <a:pt x="3803" y="5666"/>
                  </a:cubicBezTo>
                  <a:cubicBezTo>
                    <a:pt x="3882" y="5903"/>
                    <a:pt x="4001" y="6101"/>
                    <a:pt x="4160" y="6299"/>
                  </a:cubicBezTo>
                  <a:lnTo>
                    <a:pt x="4476" y="6141"/>
                  </a:lnTo>
                  <a:cubicBezTo>
                    <a:pt x="4754" y="6062"/>
                    <a:pt x="4991" y="5903"/>
                    <a:pt x="5229" y="5784"/>
                  </a:cubicBezTo>
                  <a:cubicBezTo>
                    <a:pt x="5467" y="5547"/>
                    <a:pt x="5308" y="5467"/>
                    <a:pt x="5150" y="5190"/>
                  </a:cubicBezTo>
                  <a:lnTo>
                    <a:pt x="4239" y="4002"/>
                  </a:lnTo>
                  <a:cubicBezTo>
                    <a:pt x="4199" y="3923"/>
                    <a:pt x="4199" y="3764"/>
                    <a:pt x="4278" y="3725"/>
                  </a:cubicBezTo>
                  <a:cubicBezTo>
                    <a:pt x="4318" y="3645"/>
                    <a:pt x="4358" y="3566"/>
                    <a:pt x="4437" y="3566"/>
                  </a:cubicBezTo>
                  <a:cubicBezTo>
                    <a:pt x="4991" y="3368"/>
                    <a:pt x="5506" y="3091"/>
                    <a:pt x="6021" y="2774"/>
                  </a:cubicBezTo>
                  <a:cubicBezTo>
                    <a:pt x="5902" y="2576"/>
                    <a:pt x="5784" y="2378"/>
                    <a:pt x="5665" y="2180"/>
                  </a:cubicBezTo>
                  <a:cubicBezTo>
                    <a:pt x="5546" y="1982"/>
                    <a:pt x="5546" y="1942"/>
                    <a:pt x="5467" y="1863"/>
                  </a:cubicBezTo>
                  <a:cubicBezTo>
                    <a:pt x="5442" y="1739"/>
                    <a:pt x="5402" y="1677"/>
                    <a:pt x="5346" y="1677"/>
                  </a:cubicBezTo>
                  <a:cubicBezTo>
                    <a:pt x="5313" y="1677"/>
                    <a:pt x="5274" y="1699"/>
                    <a:pt x="5229" y="1744"/>
                  </a:cubicBezTo>
                  <a:cubicBezTo>
                    <a:pt x="4991" y="1823"/>
                    <a:pt x="4754" y="1902"/>
                    <a:pt x="4556" y="2061"/>
                  </a:cubicBezTo>
                  <a:cubicBezTo>
                    <a:pt x="4318" y="2140"/>
                    <a:pt x="4080" y="2259"/>
                    <a:pt x="3843" y="2378"/>
                  </a:cubicBezTo>
                  <a:lnTo>
                    <a:pt x="3684" y="2378"/>
                  </a:lnTo>
                  <a:cubicBezTo>
                    <a:pt x="3645" y="2437"/>
                    <a:pt x="3575" y="2467"/>
                    <a:pt x="3506" y="2467"/>
                  </a:cubicBezTo>
                  <a:cubicBezTo>
                    <a:pt x="3437" y="2467"/>
                    <a:pt x="3367" y="2437"/>
                    <a:pt x="3328" y="2378"/>
                  </a:cubicBezTo>
                  <a:lnTo>
                    <a:pt x="2337" y="516"/>
                  </a:lnTo>
                  <a:cubicBezTo>
                    <a:pt x="2298" y="437"/>
                    <a:pt x="2139" y="1"/>
                    <a:pt x="2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3536277" y="1668288"/>
              <a:ext cx="475769" cy="465027"/>
            </a:xfrm>
            <a:custGeom>
              <a:avLst/>
              <a:gdLst/>
              <a:ahLst/>
              <a:cxnLst/>
              <a:rect l="l" t="t" r="r" b="b"/>
              <a:pathLst>
                <a:path w="7409" h="7242" extrusionOk="0">
                  <a:moveTo>
                    <a:pt x="2813" y="446"/>
                  </a:moveTo>
                  <a:cubicBezTo>
                    <a:pt x="2892" y="486"/>
                    <a:pt x="3051" y="882"/>
                    <a:pt x="3090" y="961"/>
                  </a:cubicBezTo>
                  <a:lnTo>
                    <a:pt x="4081" y="2823"/>
                  </a:lnTo>
                  <a:cubicBezTo>
                    <a:pt x="4120" y="2882"/>
                    <a:pt x="4180" y="2912"/>
                    <a:pt x="4239" y="2912"/>
                  </a:cubicBezTo>
                  <a:cubicBezTo>
                    <a:pt x="4299" y="2912"/>
                    <a:pt x="4358" y="2882"/>
                    <a:pt x="4398" y="2823"/>
                  </a:cubicBezTo>
                  <a:cubicBezTo>
                    <a:pt x="4437" y="2842"/>
                    <a:pt x="4467" y="2852"/>
                    <a:pt x="4497" y="2852"/>
                  </a:cubicBezTo>
                  <a:cubicBezTo>
                    <a:pt x="4526" y="2852"/>
                    <a:pt x="4556" y="2842"/>
                    <a:pt x="4596" y="2823"/>
                  </a:cubicBezTo>
                  <a:cubicBezTo>
                    <a:pt x="4833" y="2704"/>
                    <a:pt x="5031" y="2585"/>
                    <a:pt x="5269" y="2506"/>
                  </a:cubicBezTo>
                  <a:cubicBezTo>
                    <a:pt x="5507" y="2387"/>
                    <a:pt x="5744" y="2268"/>
                    <a:pt x="5982" y="2189"/>
                  </a:cubicBezTo>
                  <a:cubicBezTo>
                    <a:pt x="6027" y="2144"/>
                    <a:pt x="6066" y="2122"/>
                    <a:pt x="6099" y="2122"/>
                  </a:cubicBezTo>
                  <a:cubicBezTo>
                    <a:pt x="6155" y="2122"/>
                    <a:pt x="6195" y="2184"/>
                    <a:pt x="6220" y="2308"/>
                  </a:cubicBezTo>
                  <a:cubicBezTo>
                    <a:pt x="6259" y="2427"/>
                    <a:pt x="6339" y="2506"/>
                    <a:pt x="6418" y="2625"/>
                  </a:cubicBezTo>
                  <a:cubicBezTo>
                    <a:pt x="6457" y="2743"/>
                    <a:pt x="6655" y="3021"/>
                    <a:pt x="6735" y="3219"/>
                  </a:cubicBezTo>
                  <a:cubicBezTo>
                    <a:pt x="6259" y="3536"/>
                    <a:pt x="5744" y="3813"/>
                    <a:pt x="5150" y="3971"/>
                  </a:cubicBezTo>
                  <a:cubicBezTo>
                    <a:pt x="5111" y="4011"/>
                    <a:pt x="5031" y="4090"/>
                    <a:pt x="5031" y="4130"/>
                  </a:cubicBezTo>
                  <a:cubicBezTo>
                    <a:pt x="4952" y="4209"/>
                    <a:pt x="4913" y="4368"/>
                    <a:pt x="4992" y="4447"/>
                  </a:cubicBezTo>
                  <a:lnTo>
                    <a:pt x="5903" y="5635"/>
                  </a:lnTo>
                  <a:cubicBezTo>
                    <a:pt x="6101" y="5912"/>
                    <a:pt x="6220" y="5992"/>
                    <a:pt x="5982" y="6229"/>
                  </a:cubicBezTo>
                  <a:cubicBezTo>
                    <a:pt x="5744" y="6348"/>
                    <a:pt x="5507" y="6507"/>
                    <a:pt x="5229" y="6586"/>
                  </a:cubicBezTo>
                  <a:lnTo>
                    <a:pt x="4913" y="6744"/>
                  </a:lnTo>
                  <a:cubicBezTo>
                    <a:pt x="4754" y="6546"/>
                    <a:pt x="4635" y="6348"/>
                    <a:pt x="4556" y="6150"/>
                  </a:cubicBezTo>
                  <a:cubicBezTo>
                    <a:pt x="4318" y="5714"/>
                    <a:pt x="4041" y="5358"/>
                    <a:pt x="3764" y="4962"/>
                  </a:cubicBezTo>
                  <a:cubicBezTo>
                    <a:pt x="3685" y="4922"/>
                    <a:pt x="3605" y="4883"/>
                    <a:pt x="3526" y="4883"/>
                  </a:cubicBezTo>
                  <a:cubicBezTo>
                    <a:pt x="3469" y="4797"/>
                    <a:pt x="3371" y="4732"/>
                    <a:pt x="3276" y="4732"/>
                  </a:cubicBezTo>
                  <a:cubicBezTo>
                    <a:pt x="3239" y="4732"/>
                    <a:pt x="3203" y="4742"/>
                    <a:pt x="3170" y="4764"/>
                  </a:cubicBezTo>
                  <a:cubicBezTo>
                    <a:pt x="2932" y="4962"/>
                    <a:pt x="2694" y="5120"/>
                    <a:pt x="2457" y="5279"/>
                  </a:cubicBezTo>
                  <a:cubicBezTo>
                    <a:pt x="2219" y="5477"/>
                    <a:pt x="1902" y="5675"/>
                    <a:pt x="1585" y="5754"/>
                  </a:cubicBezTo>
                  <a:cubicBezTo>
                    <a:pt x="1427" y="5754"/>
                    <a:pt x="1427" y="5754"/>
                    <a:pt x="1308" y="5596"/>
                  </a:cubicBezTo>
                  <a:lnTo>
                    <a:pt x="1070" y="5239"/>
                  </a:lnTo>
                  <a:cubicBezTo>
                    <a:pt x="951" y="5081"/>
                    <a:pt x="832" y="4922"/>
                    <a:pt x="714" y="4764"/>
                  </a:cubicBezTo>
                  <a:cubicBezTo>
                    <a:pt x="1308" y="4368"/>
                    <a:pt x="1981" y="4090"/>
                    <a:pt x="2655" y="3892"/>
                  </a:cubicBezTo>
                  <a:cubicBezTo>
                    <a:pt x="2694" y="3853"/>
                    <a:pt x="2734" y="3813"/>
                    <a:pt x="2773" y="3773"/>
                  </a:cubicBezTo>
                  <a:cubicBezTo>
                    <a:pt x="2932" y="3734"/>
                    <a:pt x="3011" y="3536"/>
                    <a:pt x="2932" y="3417"/>
                  </a:cubicBezTo>
                  <a:lnTo>
                    <a:pt x="1664" y="1080"/>
                  </a:lnTo>
                  <a:lnTo>
                    <a:pt x="2417" y="684"/>
                  </a:lnTo>
                  <a:cubicBezTo>
                    <a:pt x="2496" y="644"/>
                    <a:pt x="2734" y="446"/>
                    <a:pt x="2813" y="446"/>
                  </a:cubicBezTo>
                  <a:close/>
                  <a:moveTo>
                    <a:pt x="2868" y="0"/>
                  </a:moveTo>
                  <a:cubicBezTo>
                    <a:pt x="2783" y="0"/>
                    <a:pt x="2694" y="30"/>
                    <a:pt x="2615" y="89"/>
                  </a:cubicBezTo>
                  <a:cubicBezTo>
                    <a:pt x="2179" y="287"/>
                    <a:pt x="1744" y="486"/>
                    <a:pt x="1308" y="763"/>
                  </a:cubicBezTo>
                  <a:cubicBezTo>
                    <a:pt x="1229" y="802"/>
                    <a:pt x="1189" y="882"/>
                    <a:pt x="1189" y="961"/>
                  </a:cubicBezTo>
                  <a:cubicBezTo>
                    <a:pt x="1149" y="1040"/>
                    <a:pt x="1149" y="1119"/>
                    <a:pt x="1189" y="1199"/>
                  </a:cubicBezTo>
                  <a:lnTo>
                    <a:pt x="2457" y="3456"/>
                  </a:lnTo>
                  <a:cubicBezTo>
                    <a:pt x="1704" y="3694"/>
                    <a:pt x="1031" y="4011"/>
                    <a:pt x="397" y="4407"/>
                  </a:cubicBezTo>
                  <a:cubicBezTo>
                    <a:pt x="1" y="4684"/>
                    <a:pt x="357" y="5041"/>
                    <a:pt x="595" y="5318"/>
                  </a:cubicBezTo>
                  <a:cubicBezTo>
                    <a:pt x="783" y="5619"/>
                    <a:pt x="1043" y="6314"/>
                    <a:pt x="1476" y="6314"/>
                  </a:cubicBezTo>
                  <a:cubicBezTo>
                    <a:pt x="1499" y="6314"/>
                    <a:pt x="1522" y="6313"/>
                    <a:pt x="1545" y="6309"/>
                  </a:cubicBezTo>
                  <a:cubicBezTo>
                    <a:pt x="1862" y="6190"/>
                    <a:pt x="2100" y="6031"/>
                    <a:pt x="2338" y="5873"/>
                  </a:cubicBezTo>
                  <a:cubicBezTo>
                    <a:pt x="2694" y="5635"/>
                    <a:pt x="3011" y="5437"/>
                    <a:pt x="3368" y="5199"/>
                  </a:cubicBezTo>
                  <a:cubicBezTo>
                    <a:pt x="3605" y="5516"/>
                    <a:pt x="3843" y="5833"/>
                    <a:pt x="4041" y="6190"/>
                  </a:cubicBezTo>
                  <a:cubicBezTo>
                    <a:pt x="4200" y="6507"/>
                    <a:pt x="4398" y="6824"/>
                    <a:pt x="4635" y="7140"/>
                  </a:cubicBezTo>
                  <a:cubicBezTo>
                    <a:pt x="4707" y="7212"/>
                    <a:pt x="4796" y="7241"/>
                    <a:pt x="4896" y="7241"/>
                  </a:cubicBezTo>
                  <a:cubicBezTo>
                    <a:pt x="5236" y="7241"/>
                    <a:pt x="5688" y="6898"/>
                    <a:pt x="5903" y="6744"/>
                  </a:cubicBezTo>
                  <a:cubicBezTo>
                    <a:pt x="6220" y="6586"/>
                    <a:pt x="6735" y="6427"/>
                    <a:pt x="6655" y="5952"/>
                  </a:cubicBezTo>
                  <a:cubicBezTo>
                    <a:pt x="6537" y="5675"/>
                    <a:pt x="6378" y="5398"/>
                    <a:pt x="6141" y="5199"/>
                  </a:cubicBezTo>
                  <a:cubicBezTo>
                    <a:pt x="5942" y="4922"/>
                    <a:pt x="5744" y="4645"/>
                    <a:pt x="5507" y="4368"/>
                  </a:cubicBezTo>
                  <a:cubicBezTo>
                    <a:pt x="6022" y="4130"/>
                    <a:pt x="6497" y="3892"/>
                    <a:pt x="6933" y="3655"/>
                  </a:cubicBezTo>
                  <a:cubicBezTo>
                    <a:pt x="7408" y="3338"/>
                    <a:pt x="7250" y="3140"/>
                    <a:pt x="7012" y="2704"/>
                  </a:cubicBezTo>
                  <a:cubicBezTo>
                    <a:pt x="6814" y="2427"/>
                    <a:pt x="6576" y="1714"/>
                    <a:pt x="6180" y="1674"/>
                  </a:cubicBezTo>
                  <a:cubicBezTo>
                    <a:pt x="5942" y="1714"/>
                    <a:pt x="5705" y="1793"/>
                    <a:pt x="5507" y="1912"/>
                  </a:cubicBezTo>
                  <a:cubicBezTo>
                    <a:pt x="5150" y="2070"/>
                    <a:pt x="4794" y="2229"/>
                    <a:pt x="4437" y="2387"/>
                  </a:cubicBezTo>
                  <a:lnTo>
                    <a:pt x="4398" y="2387"/>
                  </a:lnTo>
                  <a:lnTo>
                    <a:pt x="3724" y="1199"/>
                  </a:lnTo>
                  <a:cubicBezTo>
                    <a:pt x="3566" y="763"/>
                    <a:pt x="3368" y="406"/>
                    <a:pt x="3090" y="89"/>
                  </a:cubicBezTo>
                  <a:cubicBezTo>
                    <a:pt x="3031" y="30"/>
                    <a:pt x="2952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39"/>
          <p:cNvSpPr/>
          <p:nvPr/>
        </p:nvSpPr>
        <p:spPr>
          <a:xfrm>
            <a:off x="2248562" y="4114391"/>
            <a:ext cx="243038" cy="388069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9"/>
          <p:cNvSpPr/>
          <p:nvPr/>
        </p:nvSpPr>
        <p:spPr>
          <a:xfrm>
            <a:off x="7238313" y="3945385"/>
            <a:ext cx="244847" cy="242424"/>
          </a:xfrm>
          <a:custGeom>
            <a:avLst/>
            <a:gdLst/>
            <a:ahLst/>
            <a:cxnLst/>
            <a:rect l="l" t="t" r="r" b="b"/>
            <a:pathLst>
              <a:path w="7175" h="7104" extrusionOk="0">
                <a:moveTo>
                  <a:pt x="1980" y="0"/>
                </a:moveTo>
                <a:cubicBezTo>
                  <a:pt x="1831" y="0"/>
                  <a:pt x="1685" y="128"/>
                  <a:pt x="1760" y="303"/>
                </a:cubicBezTo>
                <a:cubicBezTo>
                  <a:pt x="2116" y="1016"/>
                  <a:pt x="2433" y="1729"/>
                  <a:pt x="2750" y="2482"/>
                </a:cubicBezTo>
                <a:cubicBezTo>
                  <a:pt x="1958" y="2284"/>
                  <a:pt x="1126" y="2086"/>
                  <a:pt x="334" y="1888"/>
                </a:cubicBezTo>
                <a:cubicBezTo>
                  <a:pt x="311" y="1881"/>
                  <a:pt x="289" y="1878"/>
                  <a:pt x="269" y="1878"/>
                </a:cubicBezTo>
                <a:cubicBezTo>
                  <a:pt x="46" y="1878"/>
                  <a:pt x="0" y="2251"/>
                  <a:pt x="255" y="2324"/>
                </a:cubicBezTo>
                <a:lnTo>
                  <a:pt x="2631" y="2918"/>
                </a:lnTo>
                <a:lnTo>
                  <a:pt x="1364" y="3552"/>
                </a:lnTo>
                <a:cubicBezTo>
                  <a:pt x="1159" y="3688"/>
                  <a:pt x="1307" y="3972"/>
                  <a:pt x="1529" y="3972"/>
                </a:cubicBezTo>
                <a:cubicBezTo>
                  <a:pt x="1565" y="3972"/>
                  <a:pt x="1603" y="3964"/>
                  <a:pt x="1641" y="3948"/>
                </a:cubicBezTo>
                <a:lnTo>
                  <a:pt x="2909" y="3314"/>
                </a:lnTo>
                <a:lnTo>
                  <a:pt x="2909" y="3314"/>
                </a:lnTo>
                <a:cubicBezTo>
                  <a:pt x="2552" y="4067"/>
                  <a:pt x="2275" y="4819"/>
                  <a:pt x="1958" y="5611"/>
                </a:cubicBezTo>
                <a:cubicBezTo>
                  <a:pt x="1906" y="5795"/>
                  <a:pt x="2060" y="5943"/>
                  <a:pt x="2206" y="5943"/>
                </a:cubicBezTo>
                <a:cubicBezTo>
                  <a:pt x="2281" y="5943"/>
                  <a:pt x="2353" y="5904"/>
                  <a:pt x="2394" y="5809"/>
                </a:cubicBezTo>
                <a:cubicBezTo>
                  <a:pt x="2671" y="5057"/>
                  <a:pt x="2988" y="4304"/>
                  <a:pt x="3305" y="3591"/>
                </a:cubicBezTo>
                <a:cubicBezTo>
                  <a:pt x="3780" y="4700"/>
                  <a:pt x="4255" y="5809"/>
                  <a:pt x="4691" y="6958"/>
                </a:cubicBezTo>
                <a:cubicBezTo>
                  <a:pt x="4735" y="7060"/>
                  <a:pt x="4810" y="7103"/>
                  <a:pt x="4887" y="7103"/>
                </a:cubicBezTo>
                <a:cubicBezTo>
                  <a:pt x="5018" y="7103"/>
                  <a:pt x="5152" y="6975"/>
                  <a:pt x="5127" y="6800"/>
                </a:cubicBezTo>
                <a:cubicBezTo>
                  <a:pt x="4651" y="5572"/>
                  <a:pt x="4137" y="4344"/>
                  <a:pt x="3582" y="3155"/>
                </a:cubicBezTo>
                <a:lnTo>
                  <a:pt x="3582" y="3155"/>
                </a:lnTo>
                <a:cubicBezTo>
                  <a:pt x="4651" y="3393"/>
                  <a:pt x="5721" y="3631"/>
                  <a:pt x="6830" y="3868"/>
                </a:cubicBezTo>
                <a:cubicBezTo>
                  <a:pt x="6842" y="3870"/>
                  <a:pt x="6854" y="3871"/>
                  <a:pt x="6865" y="3871"/>
                </a:cubicBezTo>
                <a:cubicBezTo>
                  <a:pt x="7114" y="3871"/>
                  <a:pt x="7175" y="3469"/>
                  <a:pt x="6909" y="3393"/>
                </a:cubicBezTo>
                <a:cubicBezTo>
                  <a:pt x="5919" y="3195"/>
                  <a:pt x="4929" y="2957"/>
                  <a:pt x="3978" y="2759"/>
                </a:cubicBezTo>
                <a:lnTo>
                  <a:pt x="5483" y="1927"/>
                </a:lnTo>
                <a:cubicBezTo>
                  <a:pt x="5722" y="1825"/>
                  <a:pt x="5550" y="1547"/>
                  <a:pt x="5346" y="1547"/>
                </a:cubicBezTo>
                <a:cubicBezTo>
                  <a:pt x="5313" y="1547"/>
                  <a:pt x="5279" y="1554"/>
                  <a:pt x="5246" y="1571"/>
                </a:cubicBezTo>
                <a:lnTo>
                  <a:pt x="3859" y="2284"/>
                </a:lnTo>
                <a:cubicBezTo>
                  <a:pt x="4176" y="1690"/>
                  <a:pt x="4453" y="1096"/>
                  <a:pt x="4770" y="501"/>
                </a:cubicBezTo>
                <a:cubicBezTo>
                  <a:pt x="4849" y="318"/>
                  <a:pt x="4703" y="170"/>
                  <a:pt x="4549" y="170"/>
                </a:cubicBezTo>
                <a:cubicBezTo>
                  <a:pt x="4470" y="170"/>
                  <a:pt x="4388" y="209"/>
                  <a:pt x="4335" y="303"/>
                </a:cubicBezTo>
                <a:cubicBezTo>
                  <a:pt x="3978" y="1016"/>
                  <a:pt x="3622" y="1729"/>
                  <a:pt x="3265" y="2482"/>
                </a:cubicBezTo>
                <a:cubicBezTo>
                  <a:pt x="2909" y="1690"/>
                  <a:pt x="2552" y="898"/>
                  <a:pt x="2196" y="145"/>
                </a:cubicBezTo>
                <a:cubicBezTo>
                  <a:pt x="2152" y="43"/>
                  <a:pt x="2066" y="0"/>
                  <a:pt x="19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39"/>
          <p:cNvGrpSpPr/>
          <p:nvPr/>
        </p:nvGrpSpPr>
        <p:grpSpPr>
          <a:xfrm>
            <a:off x="6935693" y="1077106"/>
            <a:ext cx="218825" cy="225782"/>
            <a:chOff x="6109266" y="2958701"/>
            <a:chExt cx="158099" cy="163114"/>
          </a:xfrm>
        </p:grpSpPr>
        <p:sp>
          <p:nvSpPr>
            <p:cNvPr id="889" name="Google Shape;889;p39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39"/>
          <p:cNvGrpSpPr/>
          <p:nvPr/>
        </p:nvGrpSpPr>
        <p:grpSpPr>
          <a:xfrm>
            <a:off x="3790395" y="1000910"/>
            <a:ext cx="470204" cy="456903"/>
            <a:chOff x="4915097" y="219724"/>
            <a:chExt cx="427847" cy="414801"/>
          </a:xfrm>
        </p:grpSpPr>
        <p:sp>
          <p:nvSpPr>
            <p:cNvPr id="893" name="Google Shape;893;p39"/>
            <p:cNvSpPr/>
            <p:nvPr/>
          </p:nvSpPr>
          <p:spPr>
            <a:xfrm>
              <a:off x="4946857" y="255387"/>
              <a:ext cx="364328" cy="353741"/>
            </a:xfrm>
            <a:custGeom>
              <a:avLst/>
              <a:gdLst/>
              <a:ahLst/>
              <a:cxnLst/>
              <a:rect l="l" t="t" r="r" b="b"/>
              <a:pathLst>
                <a:path w="6814" h="6616" extrusionOk="0">
                  <a:moveTo>
                    <a:pt x="3565" y="0"/>
                  </a:moveTo>
                  <a:cubicBezTo>
                    <a:pt x="3248" y="832"/>
                    <a:pt x="2932" y="1624"/>
                    <a:pt x="2615" y="2456"/>
                  </a:cubicBezTo>
                  <a:cubicBezTo>
                    <a:pt x="2570" y="2545"/>
                    <a:pt x="2488" y="2597"/>
                    <a:pt x="2411" y="2597"/>
                  </a:cubicBezTo>
                  <a:cubicBezTo>
                    <a:pt x="2350" y="2597"/>
                    <a:pt x="2293" y="2565"/>
                    <a:pt x="2258" y="2496"/>
                  </a:cubicBezTo>
                  <a:cubicBezTo>
                    <a:pt x="2219" y="2575"/>
                    <a:pt x="2139" y="2575"/>
                    <a:pt x="2100" y="2575"/>
                  </a:cubicBezTo>
                  <a:cubicBezTo>
                    <a:pt x="1704" y="2575"/>
                    <a:pt x="1347" y="2575"/>
                    <a:pt x="991" y="2615"/>
                  </a:cubicBezTo>
                  <a:cubicBezTo>
                    <a:pt x="634" y="2615"/>
                    <a:pt x="317" y="2654"/>
                    <a:pt x="0" y="2694"/>
                  </a:cubicBezTo>
                  <a:cubicBezTo>
                    <a:pt x="476" y="3328"/>
                    <a:pt x="1070" y="3843"/>
                    <a:pt x="1783" y="4159"/>
                  </a:cubicBezTo>
                  <a:cubicBezTo>
                    <a:pt x="1941" y="4278"/>
                    <a:pt x="1941" y="4476"/>
                    <a:pt x="1783" y="4595"/>
                  </a:cubicBezTo>
                  <a:cubicBezTo>
                    <a:pt x="1704" y="4952"/>
                    <a:pt x="1624" y="5348"/>
                    <a:pt x="1545" y="5704"/>
                  </a:cubicBezTo>
                  <a:cubicBezTo>
                    <a:pt x="1426" y="6021"/>
                    <a:pt x="1387" y="6298"/>
                    <a:pt x="1347" y="6615"/>
                  </a:cubicBezTo>
                  <a:cubicBezTo>
                    <a:pt x="1743" y="6457"/>
                    <a:pt x="2100" y="6219"/>
                    <a:pt x="2377" y="5902"/>
                  </a:cubicBezTo>
                  <a:cubicBezTo>
                    <a:pt x="2773" y="5585"/>
                    <a:pt x="3169" y="5229"/>
                    <a:pt x="3565" y="4872"/>
                  </a:cubicBezTo>
                  <a:cubicBezTo>
                    <a:pt x="3605" y="4833"/>
                    <a:pt x="3664" y="4813"/>
                    <a:pt x="3724" y="4813"/>
                  </a:cubicBezTo>
                  <a:cubicBezTo>
                    <a:pt x="3783" y="4813"/>
                    <a:pt x="3843" y="4833"/>
                    <a:pt x="3882" y="4872"/>
                  </a:cubicBezTo>
                  <a:cubicBezTo>
                    <a:pt x="3895" y="4859"/>
                    <a:pt x="3913" y="4855"/>
                    <a:pt x="3932" y="4855"/>
                  </a:cubicBezTo>
                  <a:cubicBezTo>
                    <a:pt x="3970" y="4855"/>
                    <a:pt x="4014" y="4872"/>
                    <a:pt x="4041" y="4872"/>
                  </a:cubicBezTo>
                  <a:cubicBezTo>
                    <a:pt x="4437" y="5150"/>
                    <a:pt x="4833" y="5387"/>
                    <a:pt x="5229" y="5625"/>
                  </a:cubicBezTo>
                  <a:cubicBezTo>
                    <a:pt x="5339" y="5698"/>
                    <a:pt x="5989" y="6109"/>
                    <a:pt x="6182" y="6109"/>
                  </a:cubicBezTo>
                  <a:cubicBezTo>
                    <a:pt x="6197" y="6109"/>
                    <a:pt x="6210" y="6106"/>
                    <a:pt x="6219" y="6100"/>
                  </a:cubicBezTo>
                  <a:cubicBezTo>
                    <a:pt x="6338" y="6061"/>
                    <a:pt x="6101" y="5150"/>
                    <a:pt x="6061" y="4991"/>
                  </a:cubicBezTo>
                  <a:cubicBezTo>
                    <a:pt x="5942" y="4595"/>
                    <a:pt x="5744" y="4239"/>
                    <a:pt x="5506" y="3882"/>
                  </a:cubicBezTo>
                  <a:cubicBezTo>
                    <a:pt x="5506" y="3843"/>
                    <a:pt x="5467" y="3803"/>
                    <a:pt x="5467" y="3763"/>
                  </a:cubicBezTo>
                  <a:cubicBezTo>
                    <a:pt x="5427" y="3684"/>
                    <a:pt x="5427" y="3565"/>
                    <a:pt x="5506" y="3526"/>
                  </a:cubicBezTo>
                  <a:cubicBezTo>
                    <a:pt x="5982" y="3050"/>
                    <a:pt x="6417" y="2575"/>
                    <a:pt x="6814" y="2020"/>
                  </a:cubicBezTo>
                  <a:cubicBezTo>
                    <a:pt x="6654" y="1983"/>
                    <a:pt x="6482" y="1968"/>
                    <a:pt x="6303" y="1968"/>
                  </a:cubicBezTo>
                  <a:cubicBezTo>
                    <a:pt x="5725" y="1968"/>
                    <a:pt x="5079" y="2128"/>
                    <a:pt x="4595" y="2218"/>
                  </a:cubicBezTo>
                  <a:cubicBezTo>
                    <a:pt x="4516" y="2218"/>
                    <a:pt x="4437" y="2179"/>
                    <a:pt x="4397" y="2139"/>
                  </a:cubicBezTo>
                  <a:cubicBezTo>
                    <a:pt x="4318" y="2100"/>
                    <a:pt x="4278" y="2060"/>
                    <a:pt x="4239" y="1981"/>
                  </a:cubicBezTo>
                  <a:cubicBezTo>
                    <a:pt x="4120" y="1585"/>
                    <a:pt x="4001" y="1228"/>
                    <a:pt x="3882" y="872"/>
                  </a:cubicBezTo>
                  <a:cubicBezTo>
                    <a:pt x="3803" y="555"/>
                    <a:pt x="3684" y="277"/>
                    <a:pt x="3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4915097" y="219724"/>
              <a:ext cx="427847" cy="414801"/>
            </a:xfrm>
            <a:custGeom>
              <a:avLst/>
              <a:gdLst/>
              <a:ahLst/>
              <a:cxnLst/>
              <a:rect l="l" t="t" r="r" b="b"/>
              <a:pathLst>
                <a:path w="8002" h="7758" extrusionOk="0">
                  <a:moveTo>
                    <a:pt x="4159" y="627"/>
                  </a:moveTo>
                  <a:cubicBezTo>
                    <a:pt x="4278" y="905"/>
                    <a:pt x="4397" y="1222"/>
                    <a:pt x="4476" y="1539"/>
                  </a:cubicBezTo>
                  <a:cubicBezTo>
                    <a:pt x="4635" y="1895"/>
                    <a:pt x="4754" y="2252"/>
                    <a:pt x="4833" y="2608"/>
                  </a:cubicBezTo>
                  <a:cubicBezTo>
                    <a:pt x="4872" y="2687"/>
                    <a:pt x="4952" y="2767"/>
                    <a:pt x="5031" y="2767"/>
                  </a:cubicBezTo>
                  <a:cubicBezTo>
                    <a:pt x="5060" y="2825"/>
                    <a:pt x="5110" y="2861"/>
                    <a:pt x="5166" y="2861"/>
                  </a:cubicBezTo>
                  <a:cubicBezTo>
                    <a:pt x="5186" y="2861"/>
                    <a:pt x="5208" y="2856"/>
                    <a:pt x="5229" y="2846"/>
                  </a:cubicBezTo>
                  <a:cubicBezTo>
                    <a:pt x="5680" y="2786"/>
                    <a:pt x="6314" y="2634"/>
                    <a:pt x="6888" y="2634"/>
                  </a:cubicBezTo>
                  <a:cubicBezTo>
                    <a:pt x="7070" y="2634"/>
                    <a:pt x="7246" y="2649"/>
                    <a:pt x="7408" y="2687"/>
                  </a:cubicBezTo>
                  <a:cubicBezTo>
                    <a:pt x="7011" y="3242"/>
                    <a:pt x="6576" y="3717"/>
                    <a:pt x="6100" y="4193"/>
                  </a:cubicBezTo>
                  <a:cubicBezTo>
                    <a:pt x="6021" y="4272"/>
                    <a:pt x="6021" y="4351"/>
                    <a:pt x="6061" y="4430"/>
                  </a:cubicBezTo>
                  <a:cubicBezTo>
                    <a:pt x="6061" y="4470"/>
                    <a:pt x="6100" y="4510"/>
                    <a:pt x="6100" y="4549"/>
                  </a:cubicBezTo>
                  <a:cubicBezTo>
                    <a:pt x="6338" y="4906"/>
                    <a:pt x="6536" y="5262"/>
                    <a:pt x="6695" y="5658"/>
                  </a:cubicBezTo>
                  <a:cubicBezTo>
                    <a:pt x="6734" y="5817"/>
                    <a:pt x="7051" y="6649"/>
                    <a:pt x="6853" y="6767"/>
                  </a:cubicBezTo>
                  <a:cubicBezTo>
                    <a:pt x="6833" y="6780"/>
                    <a:pt x="6807" y="6785"/>
                    <a:pt x="6778" y="6785"/>
                  </a:cubicBezTo>
                  <a:cubicBezTo>
                    <a:pt x="6523" y="6785"/>
                    <a:pt x="5969" y="6359"/>
                    <a:pt x="5863" y="6252"/>
                  </a:cubicBezTo>
                  <a:cubicBezTo>
                    <a:pt x="5427" y="6054"/>
                    <a:pt x="5031" y="5817"/>
                    <a:pt x="4635" y="5539"/>
                  </a:cubicBezTo>
                  <a:cubicBezTo>
                    <a:pt x="4595" y="5500"/>
                    <a:pt x="4555" y="5500"/>
                    <a:pt x="4516" y="5500"/>
                  </a:cubicBezTo>
                  <a:cubicBezTo>
                    <a:pt x="4456" y="5460"/>
                    <a:pt x="4397" y="5440"/>
                    <a:pt x="4338" y="5440"/>
                  </a:cubicBezTo>
                  <a:cubicBezTo>
                    <a:pt x="4278" y="5440"/>
                    <a:pt x="4219" y="5460"/>
                    <a:pt x="4159" y="5500"/>
                  </a:cubicBezTo>
                  <a:cubicBezTo>
                    <a:pt x="3763" y="5856"/>
                    <a:pt x="3407" y="6213"/>
                    <a:pt x="2971" y="6569"/>
                  </a:cubicBezTo>
                  <a:cubicBezTo>
                    <a:pt x="2694" y="6886"/>
                    <a:pt x="2337" y="7124"/>
                    <a:pt x="1941" y="7282"/>
                  </a:cubicBezTo>
                  <a:cubicBezTo>
                    <a:pt x="1981" y="6965"/>
                    <a:pt x="2060" y="6649"/>
                    <a:pt x="2139" y="6371"/>
                  </a:cubicBezTo>
                  <a:cubicBezTo>
                    <a:pt x="2258" y="5975"/>
                    <a:pt x="2337" y="5619"/>
                    <a:pt x="2416" y="5223"/>
                  </a:cubicBezTo>
                  <a:cubicBezTo>
                    <a:pt x="2535" y="5143"/>
                    <a:pt x="2535" y="4906"/>
                    <a:pt x="2416" y="4826"/>
                  </a:cubicBezTo>
                  <a:cubicBezTo>
                    <a:pt x="1703" y="4510"/>
                    <a:pt x="1070" y="3995"/>
                    <a:pt x="594" y="3361"/>
                  </a:cubicBezTo>
                  <a:cubicBezTo>
                    <a:pt x="826" y="3303"/>
                    <a:pt x="1079" y="3266"/>
                    <a:pt x="1323" y="3266"/>
                  </a:cubicBezTo>
                  <a:cubicBezTo>
                    <a:pt x="1412" y="3266"/>
                    <a:pt x="1500" y="3271"/>
                    <a:pt x="1585" y="3282"/>
                  </a:cubicBezTo>
                  <a:cubicBezTo>
                    <a:pt x="1941" y="3282"/>
                    <a:pt x="2337" y="3242"/>
                    <a:pt x="2694" y="3242"/>
                  </a:cubicBezTo>
                  <a:cubicBezTo>
                    <a:pt x="2733" y="3242"/>
                    <a:pt x="2813" y="3202"/>
                    <a:pt x="2852" y="3163"/>
                  </a:cubicBezTo>
                  <a:cubicBezTo>
                    <a:pt x="2885" y="3212"/>
                    <a:pt x="2939" y="3234"/>
                    <a:pt x="2997" y="3234"/>
                  </a:cubicBezTo>
                  <a:cubicBezTo>
                    <a:pt x="3076" y="3234"/>
                    <a:pt x="3163" y="3192"/>
                    <a:pt x="3209" y="3123"/>
                  </a:cubicBezTo>
                  <a:cubicBezTo>
                    <a:pt x="3526" y="2291"/>
                    <a:pt x="3842" y="1459"/>
                    <a:pt x="4159" y="627"/>
                  </a:cubicBezTo>
                  <a:close/>
                  <a:moveTo>
                    <a:pt x="4056" y="0"/>
                  </a:moveTo>
                  <a:cubicBezTo>
                    <a:pt x="3974" y="0"/>
                    <a:pt x="3898" y="56"/>
                    <a:pt x="3842" y="113"/>
                  </a:cubicBezTo>
                  <a:cubicBezTo>
                    <a:pt x="3486" y="1024"/>
                    <a:pt x="3169" y="1935"/>
                    <a:pt x="2813" y="2846"/>
                  </a:cubicBezTo>
                  <a:cubicBezTo>
                    <a:pt x="2773" y="2806"/>
                    <a:pt x="2694" y="2806"/>
                    <a:pt x="2654" y="2806"/>
                  </a:cubicBezTo>
                  <a:cubicBezTo>
                    <a:pt x="2139" y="2806"/>
                    <a:pt x="1664" y="2846"/>
                    <a:pt x="1149" y="2846"/>
                  </a:cubicBezTo>
                  <a:cubicBezTo>
                    <a:pt x="792" y="2846"/>
                    <a:pt x="436" y="2925"/>
                    <a:pt x="119" y="3083"/>
                  </a:cubicBezTo>
                  <a:cubicBezTo>
                    <a:pt x="40" y="3123"/>
                    <a:pt x="0" y="3242"/>
                    <a:pt x="40" y="3321"/>
                  </a:cubicBezTo>
                  <a:cubicBezTo>
                    <a:pt x="357" y="4113"/>
                    <a:pt x="1188" y="4708"/>
                    <a:pt x="1941" y="5143"/>
                  </a:cubicBezTo>
                  <a:cubicBezTo>
                    <a:pt x="1783" y="5777"/>
                    <a:pt x="1664" y="6411"/>
                    <a:pt x="1545" y="7045"/>
                  </a:cubicBezTo>
                  <a:cubicBezTo>
                    <a:pt x="1466" y="7322"/>
                    <a:pt x="1426" y="7718"/>
                    <a:pt x="1862" y="7758"/>
                  </a:cubicBezTo>
                  <a:cubicBezTo>
                    <a:pt x="2258" y="7758"/>
                    <a:pt x="2773" y="7322"/>
                    <a:pt x="3090" y="7084"/>
                  </a:cubicBezTo>
                  <a:cubicBezTo>
                    <a:pt x="3526" y="6728"/>
                    <a:pt x="3961" y="6332"/>
                    <a:pt x="4397" y="5936"/>
                  </a:cubicBezTo>
                  <a:cubicBezTo>
                    <a:pt x="4872" y="6252"/>
                    <a:pt x="5427" y="6569"/>
                    <a:pt x="5942" y="6847"/>
                  </a:cubicBezTo>
                  <a:cubicBezTo>
                    <a:pt x="6193" y="6972"/>
                    <a:pt x="6619" y="7273"/>
                    <a:pt x="6963" y="7273"/>
                  </a:cubicBezTo>
                  <a:cubicBezTo>
                    <a:pt x="7052" y="7273"/>
                    <a:pt x="7136" y="7252"/>
                    <a:pt x="7209" y="7203"/>
                  </a:cubicBezTo>
                  <a:cubicBezTo>
                    <a:pt x="7526" y="6965"/>
                    <a:pt x="7289" y="6292"/>
                    <a:pt x="7249" y="5975"/>
                  </a:cubicBezTo>
                  <a:cubicBezTo>
                    <a:pt x="7091" y="5421"/>
                    <a:pt x="6853" y="4866"/>
                    <a:pt x="6536" y="4351"/>
                  </a:cubicBezTo>
                  <a:cubicBezTo>
                    <a:pt x="7051" y="3876"/>
                    <a:pt x="7526" y="3321"/>
                    <a:pt x="7922" y="2727"/>
                  </a:cubicBezTo>
                  <a:cubicBezTo>
                    <a:pt x="8002" y="2608"/>
                    <a:pt x="8002" y="2450"/>
                    <a:pt x="7883" y="2410"/>
                  </a:cubicBezTo>
                  <a:cubicBezTo>
                    <a:pt x="7578" y="2250"/>
                    <a:pt x="7222" y="2193"/>
                    <a:pt x="6851" y="2193"/>
                  </a:cubicBezTo>
                  <a:cubicBezTo>
                    <a:pt x="6304" y="2193"/>
                    <a:pt x="5724" y="2316"/>
                    <a:pt x="5229" y="2410"/>
                  </a:cubicBezTo>
                  <a:cubicBezTo>
                    <a:pt x="5110" y="1895"/>
                    <a:pt x="4912" y="1380"/>
                    <a:pt x="4714" y="905"/>
                  </a:cubicBezTo>
                  <a:cubicBezTo>
                    <a:pt x="4595" y="588"/>
                    <a:pt x="4516" y="152"/>
                    <a:pt x="4159" y="33"/>
                  </a:cubicBezTo>
                  <a:cubicBezTo>
                    <a:pt x="4125" y="10"/>
                    <a:pt x="4090" y="0"/>
                    <a:pt x="4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39"/>
          <p:cNvSpPr/>
          <p:nvPr/>
        </p:nvSpPr>
        <p:spPr>
          <a:xfrm>
            <a:off x="886571" y="1198891"/>
            <a:ext cx="172983" cy="209098"/>
          </a:xfrm>
          <a:custGeom>
            <a:avLst/>
            <a:gdLst/>
            <a:ahLst/>
            <a:cxnLst/>
            <a:rect l="l" t="t" r="r" b="b"/>
            <a:pathLst>
              <a:path w="6945" h="8395" extrusionOk="0">
                <a:moveTo>
                  <a:pt x="1685" y="0"/>
                </a:moveTo>
                <a:cubicBezTo>
                  <a:pt x="1533" y="0"/>
                  <a:pt x="1382" y="187"/>
                  <a:pt x="1465" y="354"/>
                </a:cubicBezTo>
                <a:cubicBezTo>
                  <a:pt x="2020" y="1424"/>
                  <a:pt x="2456" y="2493"/>
                  <a:pt x="2852" y="3602"/>
                </a:cubicBezTo>
                <a:cubicBezTo>
                  <a:pt x="2060" y="3246"/>
                  <a:pt x="1267" y="2929"/>
                  <a:pt x="475" y="2572"/>
                </a:cubicBezTo>
                <a:cubicBezTo>
                  <a:pt x="440" y="2557"/>
                  <a:pt x="405" y="2550"/>
                  <a:pt x="372" y="2550"/>
                </a:cubicBezTo>
                <a:cubicBezTo>
                  <a:pt x="146" y="2550"/>
                  <a:pt x="1" y="2865"/>
                  <a:pt x="277" y="2968"/>
                </a:cubicBezTo>
                <a:cubicBezTo>
                  <a:pt x="1030" y="3325"/>
                  <a:pt x="1782" y="3642"/>
                  <a:pt x="2575" y="3959"/>
                </a:cubicBezTo>
                <a:cubicBezTo>
                  <a:pt x="2060" y="4196"/>
                  <a:pt x="1505" y="4394"/>
                  <a:pt x="990" y="4632"/>
                </a:cubicBezTo>
                <a:cubicBezTo>
                  <a:pt x="736" y="4705"/>
                  <a:pt x="848" y="5077"/>
                  <a:pt x="1082" y="5077"/>
                </a:cubicBezTo>
                <a:cubicBezTo>
                  <a:pt x="1104" y="5077"/>
                  <a:pt x="1126" y="5074"/>
                  <a:pt x="1149" y="5068"/>
                </a:cubicBezTo>
                <a:cubicBezTo>
                  <a:pt x="1703" y="4830"/>
                  <a:pt x="2258" y="4593"/>
                  <a:pt x="2852" y="4355"/>
                </a:cubicBezTo>
                <a:lnTo>
                  <a:pt x="2852" y="4355"/>
                </a:lnTo>
                <a:cubicBezTo>
                  <a:pt x="2416" y="5266"/>
                  <a:pt x="1980" y="6177"/>
                  <a:pt x="1584" y="7088"/>
                </a:cubicBezTo>
                <a:cubicBezTo>
                  <a:pt x="1506" y="7271"/>
                  <a:pt x="1652" y="7437"/>
                  <a:pt x="1795" y="7437"/>
                </a:cubicBezTo>
                <a:cubicBezTo>
                  <a:pt x="1868" y="7437"/>
                  <a:pt x="1940" y="7394"/>
                  <a:pt x="1980" y="7286"/>
                </a:cubicBezTo>
                <a:cubicBezTo>
                  <a:pt x="2416" y="6415"/>
                  <a:pt x="2812" y="5504"/>
                  <a:pt x="3208" y="4593"/>
                </a:cubicBezTo>
                <a:cubicBezTo>
                  <a:pt x="3644" y="5860"/>
                  <a:pt x="4159" y="7088"/>
                  <a:pt x="4714" y="8276"/>
                </a:cubicBezTo>
                <a:cubicBezTo>
                  <a:pt x="4755" y="8359"/>
                  <a:pt x="4835" y="8394"/>
                  <a:pt x="4917" y="8394"/>
                </a:cubicBezTo>
                <a:cubicBezTo>
                  <a:pt x="5069" y="8394"/>
                  <a:pt x="5227" y="8273"/>
                  <a:pt x="5149" y="8118"/>
                </a:cubicBezTo>
                <a:cubicBezTo>
                  <a:pt x="4595" y="6890"/>
                  <a:pt x="4080" y="5662"/>
                  <a:pt x="3644" y="4394"/>
                </a:cubicBezTo>
                <a:lnTo>
                  <a:pt x="3644" y="4394"/>
                </a:lnTo>
                <a:cubicBezTo>
                  <a:pt x="4595" y="4791"/>
                  <a:pt x="5546" y="5147"/>
                  <a:pt x="6536" y="5504"/>
                </a:cubicBezTo>
                <a:cubicBezTo>
                  <a:pt x="6559" y="5511"/>
                  <a:pt x="6582" y="5515"/>
                  <a:pt x="6604" y="5515"/>
                </a:cubicBezTo>
                <a:cubicBezTo>
                  <a:pt x="6808" y="5515"/>
                  <a:pt x="6944" y="5211"/>
                  <a:pt x="6694" y="5068"/>
                </a:cubicBezTo>
                <a:cubicBezTo>
                  <a:pt x="5704" y="4751"/>
                  <a:pt x="4753" y="4355"/>
                  <a:pt x="3803" y="3998"/>
                </a:cubicBezTo>
                <a:cubicBezTo>
                  <a:pt x="4357" y="3761"/>
                  <a:pt x="4912" y="3563"/>
                  <a:pt x="5427" y="3365"/>
                </a:cubicBezTo>
                <a:cubicBezTo>
                  <a:pt x="5690" y="3252"/>
                  <a:pt x="5561" y="2926"/>
                  <a:pt x="5344" y="2926"/>
                </a:cubicBezTo>
                <a:cubicBezTo>
                  <a:pt x="5332" y="2926"/>
                  <a:pt x="5320" y="2927"/>
                  <a:pt x="5308" y="2929"/>
                </a:cubicBezTo>
                <a:cubicBezTo>
                  <a:pt x="4753" y="3127"/>
                  <a:pt x="4238" y="3325"/>
                  <a:pt x="3723" y="3523"/>
                </a:cubicBezTo>
                <a:lnTo>
                  <a:pt x="4714" y="1384"/>
                </a:lnTo>
                <a:cubicBezTo>
                  <a:pt x="4792" y="1201"/>
                  <a:pt x="4629" y="1052"/>
                  <a:pt x="4475" y="1052"/>
                </a:cubicBezTo>
                <a:cubicBezTo>
                  <a:pt x="4395" y="1052"/>
                  <a:pt x="4318" y="1092"/>
                  <a:pt x="4278" y="1186"/>
                </a:cubicBezTo>
                <a:lnTo>
                  <a:pt x="3288" y="3404"/>
                </a:lnTo>
                <a:cubicBezTo>
                  <a:pt x="2892" y="2255"/>
                  <a:pt x="2416" y="1186"/>
                  <a:pt x="1862" y="116"/>
                </a:cubicBezTo>
                <a:cubicBezTo>
                  <a:pt x="1814" y="34"/>
                  <a:pt x="1750" y="0"/>
                  <a:pt x="16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6" name="Google Shape;896;p39"/>
          <p:cNvGrpSpPr/>
          <p:nvPr/>
        </p:nvGrpSpPr>
        <p:grpSpPr>
          <a:xfrm>
            <a:off x="944337" y="545674"/>
            <a:ext cx="166752" cy="184433"/>
            <a:chOff x="5414907" y="2017485"/>
            <a:chExt cx="220338" cy="243702"/>
          </a:xfrm>
        </p:grpSpPr>
        <p:sp>
          <p:nvSpPr>
            <p:cNvPr id="897" name="Google Shape;897;p39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9"/>
          <p:cNvGrpSpPr/>
          <p:nvPr/>
        </p:nvGrpSpPr>
        <p:grpSpPr>
          <a:xfrm rot="-1739504">
            <a:off x="6040412" y="891081"/>
            <a:ext cx="353569" cy="479108"/>
            <a:chOff x="3989427" y="3265633"/>
            <a:chExt cx="411747" cy="557942"/>
          </a:xfrm>
        </p:grpSpPr>
        <p:sp>
          <p:nvSpPr>
            <p:cNvPr id="901" name="Google Shape;901;p39"/>
            <p:cNvSpPr/>
            <p:nvPr/>
          </p:nvSpPr>
          <p:spPr>
            <a:xfrm>
              <a:off x="4027184" y="3301913"/>
              <a:ext cx="327304" cy="491996"/>
            </a:xfrm>
            <a:custGeom>
              <a:avLst/>
              <a:gdLst/>
              <a:ahLst/>
              <a:cxnLst/>
              <a:rect l="l" t="t" r="r" b="b"/>
              <a:pathLst>
                <a:path w="5097" h="7662" extrusionOk="0">
                  <a:moveTo>
                    <a:pt x="674" y="0"/>
                  </a:moveTo>
                  <a:cubicBezTo>
                    <a:pt x="476" y="1070"/>
                    <a:pt x="238" y="2100"/>
                    <a:pt x="1" y="3130"/>
                  </a:cubicBezTo>
                  <a:lnTo>
                    <a:pt x="1110" y="2575"/>
                  </a:lnTo>
                  <a:lnTo>
                    <a:pt x="1150" y="2575"/>
                  </a:lnTo>
                  <a:cubicBezTo>
                    <a:pt x="1178" y="2547"/>
                    <a:pt x="1216" y="2534"/>
                    <a:pt x="1255" y="2534"/>
                  </a:cubicBezTo>
                  <a:cubicBezTo>
                    <a:pt x="1326" y="2534"/>
                    <a:pt x="1401" y="2578"/>
                    <a:pt x="1427" y="2654"/>
                  </a:cubicBezTo>
                  <a:cubicBezTo>
                    <a:pt x="1902" y="3566"/>
                    <a:pt x="2378" y="4477"/>
                    <a:pt x="2892" y="5348"/>
                  </a:cubicBezTo>
                  <a:cubicBezTo>
                    <a:pt x="3209" y="5982"/>
                    <a:pt x="3645" y="7408"/>
                    <a:pt x="4319" y="7606"/>
                  </a:cubicBezTo>
                  <a:cubicBezTo>
                    <a:pt x="4433" y="7644"/>
                    <a:pt x="4528" y="7661"/>
                    <a:pt x="4606" y="7661"/>
                  </a:cubicBezTo>
                  <a:cubicBezTo>
                    <a:pt x="5097" y="7661"/>
                    <a:pt x="4931" y="6986"/>
                    <a:pt x="4794" y="6576"/>
                  </a:cubicBezTo>
                  <a:cubicBezTo>
                    <a:pt x="4556" y="6061"/>
                    <a:pt x="4279" y="5546"/>
                    <a:pt x="4002" y="5071"/>
                  </a:cubicBezTo>
                  <a:lnTo>
                    <a:pt x="2655" y="2536"/>
                  </a:lnTo>
                  <a:cubicBezTo>
                    <a:pt x="2417" y="2536"/>
                    <a:pt x="2219" y="2258"/>
                    <a:pt x="2457" y="2139"/>
                  </a:cubicBezTo>
                  <a:lnTo>
                    <a:pt x="3407" y="1664"/>
                  </a:lnTo>
                  <a:cubicBezTo>
                    <a:pt x="2576" y="991"/>
                    <a:pt x="1664" y="476"/>
                    <a:pt x="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3989427" y="3265633"/>
              <a:ext cx="411747" cy="557942"/>
            </a:xfrm>
            <a:custGeom>
              <a:avLst/>
              <a:gdLst/>
              <a:ahLst/>
              <a:cxnLst/>
              <a:rect l="l" t="t" r="r" b="b"/>
              <a:pathLst>
                <a:path w="6412" h="8689" extrusionOk="0">
                  <a:moveTo>
                    <a:pt x="1262" y="565"/>
                  </a:moveTo>
                  <a:cubicBezTo>
                    <a:pt x="2252" y="1001"/>
                    <a:pt x="3164" y="1556"/>
                    <a:pt x="3995" y="2190"/>
                  </a:cubicBezTo>
                  <a:lnTo>
                    <a:pt x="3045" y="2704"/>
                  </a:lnTo>
                  <a:cubicBezTo>
                    <a:pt x="2821" y="2816"/>
                    <a:pt x="2984" y="3104"/>
                    <a:pt x="3169" y="3104"/>
                  </a:cubicBezTo>
                  <a:cubicBezTo>
                    <a:pt x="3180" y="3104"/>
                    <a:pt x="3192" y="3103"/>
                    <a:pt x="3203" y="3101"/>
                  </a:cubicBezTo>
                  <a:cubicBezTo>
                    <a:pt x="3679" y="3932"/>
                    <a:pt x="4114" y="4764"/>
                    <a:pt x="4550" y="5636"/>
                  </a:cubicBezTo>
                  <a:cubicBezTo>
                    <a:pt x="4867" y="6111"/>
                    <a:pt x="5144" y="6587"/>
                    <a:pt x="5342" y="7101"/>
                  </a:cubicBezTo>
                  <a:cubicBezTo>
                    <a:pt x="5515" y="7552"/>
                    <a:pt x="5689" y="8214"/>
                    <a:pt x="5173" y="8214"/>
                  </a:cubicBezTo>
                  <a:cubicBezTo>
                    <a:pt x="5099" y="8214"/>
                    <a:pt x="5011" y="8201"/>
                    <a:pt x="4907" y="8171"/>
                  </a:cubicBezTo>
                  <a:cubicBezTo>
                    <a:pt x="4233" y="7973"/>
                    <a:pt x="3797" y="6547"/>
                    <a:pt x="3441" y="5913"/>
                  </a:cubicBezTo>
                  <a:cubicBezTo>
                    <a:pt x="2966" y="5002"/>
                    <a:pt x="2490" y="4091"/>
                    <a:pt x="2015" y="3180"/>
                  </a:cubicBezTo>
                  <a:cubicBezTo>
                    <a:pt x="1993" y="3114"/>
                    <a:pt x="1935" y="3085"/>
                    <a:pt x="1874" y="3085"/>
                  </a:cubicBezTo>
                  <a:cubicBezTo>
                    <a:pt x="1825" y="3085"/>
                    <a:pt x="1773" y="3105"/>
                    <a:pt x="1738" y="3140"/>
                  </a:cubicBezTo>
                  <a:lnTo>
                    <a:pt x="1658" y="3140"/>
                  </a:lnTo>
                  <a:lnTo>
                    <a:pt x="589" y="3695"/>
                  </a:lnTo>
                  <a:cubicBezTo>
                    <a:pt x="826" y="2665"/>
                    <a:pt x="1064" y="1595"/>
                    <a:pt x="1262" y="565"/>
                  </a:cubicBezTo>
                  <a:close/>
                  <a:moveTo>
                    <a:pt x="1139" y="1"/>
                  </a:moveTo>
                  <a:cubicBezTo>
                    <a:pt x="1013" y="1"/>
                    <a:pt x="906" y="72"/>
                    <a:pt x="906" y="169"/>
                  </a:cubicBezTo>
                  <a:cubicBezTo>
                    <a:pt x="628" y="1477"/>
                    <a:pt x="311" y="2784"/>
                    <a:pt x="34" y="4051"/>
                  </a:cubicBezTo>
                  <a:cubicBezTo>
                    <a:pt x="1" y="4185"/>
                    <a:pt x="136" y="4347"/>
                    <a:pt x="275" y="4347"/>
                  </a:cubicBezTo>
                  <a:cubicBezTo>
                    <a:pt x="300" y="4347"/>
                    <a:pt x="326" y="4341"/>
                    <a:pt x="351" y="4329"/>
                  </a:cubicBezTo>
                  <a:lnTo>
                    <a:pt x="1738" y="3616"/>
                  </a:lnTo>
                  <a:cubicBezTo>
                    <a:pt x="2451" y="5042"/>
                    <a:pt x="3203" y="6428"/>
                    <a:pt x="3956" y="7775"/>
                  </a:cubicBezTo>
                  <a:cubicBezTo>
                    <a:pt x="4279" y="8362"/>
                    <a:pt x="4537" y="8689"/>
                    <a:pt x="5004" y="8689"/>
                  </a:cubicBezTo>
                  <a:cubicBezTo>
                    <a:pt x="5167" y="8689"/>
                    <a:pt x="5355" y="8649"/>
                    <a:pt x="5580" y="8567"/>
                  </a:cubicBezTo>
                  <a:cubicBezTo>
                    <a:pt x="6412" y="8290"/>
                    <a:pt x="6333" y="7933"/>
                    <a:pt x="5936" y="7220"/>
                  </a:cubicBezTo>
                  <a:lnTo>
                    <a:pt x="3639" y="2903"/>
                  </a:lnTo>
                  <a:lnTo>
                    <a:pt x="4550" y="2388"/>
                  </a:lnTo>
                  <a:cubicBezTo>
                    <a:pt x="4669" y="2348"/>
                    <a:pt x="4669" y="2150"/>
                    <a:pt x="4550" y="2071"/>
                  </a:cubicBezTo>
                  <a:cubicBezTo>
                    <a:pt x="3679" y="1160"/>
                    <a:pt x="2292" y="645"/>
                    <a:pt x="1223" y="11"/>
                  </a:cubicBezTo>
                  <a:cubicBezTo>
                    <a:pt x="1195" y="4"/>
                    <a:pt x="1166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39"/>
          <p:cNvSpPr/>
          <p:nvPr/>
        </p:nvSpPr>
        <p:spPr>
          <a:xfrm>
            <a:off x="7042675" y="517488"/>
            <a:ext cx="310975" cy="344775"/>
          </a:xfrm>
          <a:custGeom>
            <a:avLst/>
            <a:gdLst/>
            <a:ahLst/>
            <a:cxnLst/>
            <a:rect l="l" t="t" r="r" b="b"/>
            <a:pathLst>
              <a:path w="12439" h="13791" extrusionOk="0">
                <a:moveTo>
                  <a:pt x="4678" y="0"/>
                </a:moveTo>
                <a:cubicBezTo>
                  <a:pt x="4575" y="0"/>
                  <a:pt x="4470" y="6"/>
                  <a:pt x="4365" y="19"/>
                </a:cubicBezTo>
                <a:cubicBezTo>
                  <a:pt x="3637" y="91"/>
                  <a:pt x="2910" y="382"/>
                  <a:pt x="2255" y="819"/>
                </a:cubicBezTo>
                <a:cubicBezTo>
                  <a:pt x="1382" y="1546"/>
                  <a:pt x="728" y="2492"/>
                  <a:pt x="291" y="3583"/>
                </a:cubicBezTo>
                <a:cubicBezTo>
                  <a:pt x="1" y="4092"/>
                  <a:pt x="219" y="4819"/>
                  <a:pt x="801" y="5110"/>
                </a:cubicBezTo>
                <a:cubicBezTo>
                  <a:pt x="1019" y="5256"/>
                  <a:pt x="1237" y="5474"/>
                  <a:pt x="1455" y="5619"/>
                </a:cubicBezTo>
                <a:cubicBezTo>
                  <a:pt x="1665" y="5829"/>
                  <a:pt x="1824" y="5938"/>
                  <a:pt x="1966" y="5938"/>
                </a:cubicBezTo>
                <a:cubicBezTo>
                  <a:pt x="2118" y="5938"/>
                  <a:pt x="2250" y="5811"/>
                  <a:pt x="2401" y="5547"/>
                </a:cubicBezTo>
                <a:cubicBezTo>
                  <a:pt x="2692" y="5037"/>
                  <a:pt x="3055" y="4528"/>
                  <a:pt x="3419" y="4019"/>
                </a:cubicBezTo>
                <a:cubicBezTo>
                  <a:pt x="3579" y="3806"/>
                  <a:pt x="3855" y="3671"/>
                  <a:pt x="4135" y="3671"/>
                </a:cubicBezTo>
                <a:cubicBezTo>
                  <a:pt x="4237" y="3671"/>
                  <a:pt x="4340" y="3689"/>
                  <a:pt x="4437" y="3728"/>
                </a:cubicBezTo>
                <a:cubicBezTo>
                  <a:pt x="4874" y="3874"/>
                  <a:pt x="4728" y="4310"/>
                  <a:pt x="4655" y="4674"/>
                </a:cubicBezTo>
                <a:cubicBezTo>
                  <a:pt x="4510" y="5328"/>
                  <a:pt x="4219" y="5910"/>
                  <a:pt x="3710" y="6347"/>
                </a:cubicBezTo>
                <a:cubicBezTo>
                  <a:pt x="2764" y="7001"/>
                  <a:pt x="2764" y="7510"/>
                  <a:pt x="3564" y="8383"/>
                </a:cubicBezTo>
                <a:cubicBezTo>
                  <a:pt x="3928" y="8820"/>
                  <a:pt x="4292" y="9183"/>
                  <a:pt x="4655" y="9692"/>
                </a:cubicBezTo>
                <a:cubicBezTo>
                  <a:pt x="4825" y="9904"/>
                  <a:pt x="4970" y="10017"/>
                  <a:pt x="5133" y="10017"/>
                </a:cubicBezTo>
                <a:cubicBezTo>
                  <a:pt x="5250" y="10017"/>
                  <a:pt x="5377" y="9959"/>
                  <a:pt x="5528" y="9838"/>
                </a:cubicBezTo>
                <a:cubicBezTo>
                  <a:pt x="5965" y="9474"/>
                  <a:pt x="6401" y="9183"/>
                  <a:pt x="6838" y="8892"/>
                </a:cubicBezTo>
                <a:cubicBezTo>
                  <a:pt x="7051" y="8786"/>
                  <a:pt x="7263" y="8718"/>
                  <a:pt x="7505" y="8718"/>
                </a:cubicBezTo>
                <a:cubicBezTo>
                  <a:pt x="7593" y="8718"/>
                  <a:pt x="7686" y="8727"/>
                  <a:pt x="7783" y="8747"/>
                </a:cubicBezTo>
                <a:cubicBezTo>
                  <a:pt x="8001" y="8747"/>
                  <a:pt x="8219" y="8965"/>
                  <a:pt x="8365" y="9183"/>
                </a:cubicBezTo>
                <a:cubicBezTo>
                  <a:pt x="8438" y="9402"/>
                  <a:pt x="8365" y="9692"/>
                  <a:pt x="8219" y="9911"/>
                </a:cubicBezTo>
                <a:cubicBezTo>
                  <a:pt x="7856" y="10493"/>
                  <a:pt x="7128" y="10929"/>
                  <a:pt x="6401" y="10929"/>
                </a:cubicBezTo>
                <a:cubicBezTo>
                  <a:pt x="5892" y="10929"/>
                  <a:pt x="5747" y="11220"/>
                  <a:pt x="5819" y="11802"/>
                </a:cubicBezTo>
                <a:cubicBezTo>
                  <a:pt x="5892" y="12020"/>
                  <a:pt x="5892" y="12238"/>
                  <a:pt x="5965" y="12529"/>
                </a:cubicBezTo>
                <a:cubicBezTo>
                  <a:pt x="6141" y="13589"/>
                  <a:pt x="6175" y="13791"/>
                  <a:pt x="6914" y="13791"/>
                </a:cubicBezTo>
                <a:cubicBezTo>
                  <a:pt x="7088" y="13791"/>
                  <a:pt x="7301" y="13780"/>
                  <a:pt x="7565" y="13766"/>
                </a:cubicBezTo>
                <a:cubicBezTo>
                  <a:pt x="9965" y="13547"/>
                  <a:pt x="11856" y="12529"/>
                  <a:pt x="12220" y="9692"/>
                </a:cubicBezTo>
                <a:cubicBezTo>
                  <a:pt x="12438" y="8092"/>
                  <a:pt x="11638" y="6419"/>
                  <a:pt x="10111" y="5692"/>
                </a:cubicBezTo>
                <a:cubicBezTo>
                  <a:pt x="9468" y="5445"/>
                  <a:pt x="8759" y="5299"/>
                  <a:pt x="8050" y="5299"/>
                </a:cubicBezTo>
                <a:cubicBezTo>
                  <a:pt x="7716" y="5299"/>
                  <a:pt x="7382" y="5331"/>
                  <a:pt x="7056" y="5401"/>
                </a:cubicBezTo>
                <a:cubicBezTo>
                  <a:pt x="7128" y="5110"/>
                  <a:pt x="7201" y="4892"/>
                  <a:pt x="7347" y="4674"/>
                </a:cubicBezTo>
                <a:cubicBezTo>
                  <a:pt x="7710" y="3728"/>
                  <a:pt x="7638" y="2637"/>
                  <a:pt x="7201" y="1692"/>
                </a:cubicBezTo>
                <a:cubicBezTo>
                  <a:pt x="6736" y="694"/>
                  <a:pt x="5783" y="0"/>
                  <a:pt x="46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9"/>
          <p:cNvSpPr/>
          <p:nvPr/>
        </p:nvSpPr>
        <p:spPr>
          <a:xfrm>
            <a:off x="2736938" y="4110338"/>
            <a:ext cx="240050" cy="377800"/>
          </a:xfrm>
          <a:custGeom>
            <a:avLst/>
            <a:gdLst/>
            <a:ahLst/>
            <a:cxnLst/>
            <a:rect l="l" t="t" r="r" b="b"/>
            <a:pathLst>
              <a:path w="9602" h="15112" extrusionOk="0">
                <a:moveTo>
                  <a:pt x="5808" y="0"/>
                </a:moveTo>
                <a:cubicBezTo>
                  <a:pt x="4730" y="0"/>
                  <a:pt x="3695" y="434"/>
                  <a:pt x="2910" y="1219"/>
                </a:cubicBezTo>
                <a:cubicBezTo>
                  <a:pt x="1964" y="2238"/>
                  <a:pt x="1019" y="3329"/>
                  <a:pt x="219" y="4420"/>
                </a:cubicBezTo>
                <a:cubicBezTo>
                  <a:pt x="0" y="4711"/>
                  <a:pt x="0" y="5147"/>
                  <a:pt x="219" y="5438"/>
                </a:cubicBezTo>
                <a:cubicBezTo>
                  <a:pt x="437" y="5729"/>
                  <a:pt x="655" y="6020"/>
                  <a:pt x="801" y="6311"/>
                </a:cubicBezTo>
                <a:cubicBezTo>
                  <a:pt x="1003" y="6715"/>
                  <a:pt x="1160" y="6917"/>
                  <a:pt x="1359" y="6917"/>
                </a:cubicBezTo>
                <a:cubicBezTo>
                  <a:pt x="1519" y="6917"/>
                  <a:pt x="1706" y="6788"/>
                  <a:pt x="1964" y="6529"/>
                </a:cubicBezTo>
                <a:cubicBezTo>
                  <a:pt x="2037" y="6383"/>
                  <a:pt x="2110" y="6311"/>
                  <a:pt x="2255" y="6238"/>
                </a:cubicBezTo>
                <a:cubicBezTo>
                  <a:pt x="2910" y="5729"/>
                  <a:pt x="3564" y="5074"/>
                  <a:pt x="4292" y="4638"/>
                </a:cubicBezTo>
                <a:cubicBezTo>
                  <a:pt x="4496" y="4479"/>
                  <a:pt x="4707" y="4405"/>
                  <a:pt x="4899" y="4405"/>
                </a:cubicBezTo>
                <a:cubicBezTo>
                  <a:pt x="5322" y="4405"/>
                  <a:pt x="5651" y="4765"/>
                  <a:pt x="5601" y="5365"/>
                </a:cubicBezTo>
                <a:cubicBezTo>
                  <a:pt x="5601" y="5802"/>
                  <a:pt x="5456" y="6238"/>
                  <a:pt x="5237" y="6602"/>
                </a:cubicBezTo>
                <a:cubicBezTo>
                  <a:pt x="4728" y="7329"/>
                  <a:pt x="4074" y="7984"/>
                  <a:pt x="3419" y="8638"/>
                </a:cubicBezTo>
                <a:cubicBezTo>
                  <a:pt x="2764" y="9293"/>
                  <a:pt x="1964" y="9875"/>
                  <a:pt x="1237" y="10457"/>
                </a:cubicBezTo>
                <a:cubicBezTo>
                  <a:pt x="510" y="10966"/>
                  <a:pt x="146" y="11839"/>
                  <a:pt x="364" y="12711"/>
                </a:cubicBezTo>
                <a:cubicBezTo>
                  <a:pt x="437" y="13148"/>
                  <a:pt x="510" y="13584"/>
                  <a:pt x="510" y="14021"/>
                </a:cubicBezTo>
                <a:cubicBezTo>
                  <a:pt x="510" y="14602"/>
                  <a:pt x="655" y="14821"/>
                  <a:pt x="1237" y="14893"/>
                </a:cubicBezTo>
                <a:cubicBezTo>
                  <a:pt x="2183" y="15039"/>
                  <a:pt x="3201" y="15112"/>
                  <a:pt x="4146" y="15112"/>
                </a:cubicBezTo>
                <a:cubicBezTo>
                  <a:pt x="5674" y="15039"/>
                  <a:pt x="7274" y="14821"/>
                  <a:pt x="8801" y="14675"/>
                </a:cubicBezTo>
                <a:cubicBezTo>
                  <a:pt x="9238" y="14675"/>
                  <a:pt x="9601" y="14312"/>
                  <a:pt x="9529" y="13875"/>
                </a:cubicBezTo>
                <a:cubicBezTo>
                  <a:pt x="9529" y="13293"/>
                  <a:pt x="9529" y="12784"/>
                  <a:pt x="9529" y="12202"/>
                </a:cubicBezTo>
                <a:cubicBezTo>
                  <a:pt x="9529" y="11548"/>
                  <a:pt x="9383" y="11402"/>
                  <a:pt x="8729" y="11329"/>
                </a:cubicBezTo>
                <a:lnTo>
                  <a:pt x="8147" y="11329"/>
                </a:lnTo>
                <a:lnTo>
                  <a:pt x="5456" y="11620"/>
                </a:lnTo>
                <a:lnTo>
                  <a:pt x="5456" y="11475"/>
                </a:lnTo>
                <a:cubicBezTo>
                  <a:pt x="5601" y="11184"/>
                  <a:pt x="5819" y="10893"/>
                  <a:pt x="6037" y="10529"/>
                </a:cubicBezTo>
                <a:cubicBezTo>
                  <a:pt x="7274" y="8856"/>
                  <a:pt x="8219" y="6965"/>
                  <a:pt x="8947" y="4929"/>
                </a:cubicBezTo>
                <a:cubicBezTo>
                  <a:pt x="9165" y="4420"/>
                  <a:pt x="9238" y="3838"/>
                  <a:pt x="9238" y="3256"/>
                </a:cubicBezTo>
                <a:cubicBezTo>
                  <a:pt x="9092" y="1728"/>
                  <a:pt x="8001" y="492"/>
                  <a:pt x="6474" y="55"/>
                </a:cubicBezTo>
                <a:cubicBezTo>
                  <a:pt x="6251" y="18"/>
                  <a:pt x="6029" y="0"/>
                  <a:pt x="58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9"/>
          <p:cNvSpPr/>
          <p:nvPr/>
        </p:nvSpPr>
        <p:spPr>
          <a:xfrm>
            <a:off x="7808700" y="3652788"/>
            <a:ext cx="227325" cy="356225"/>
          </a:xfrm>
          <a:custGeom>
            <a:avLst/>
            <a:gdLst/>
            <a:ahLst/>
            <a:cxnLst/>
            <a:rect l="l" t="t" r="r" b="b"/>
            <a:pathLst>
              <a:path w="9093" h="14249" extrusionOk="0">
                <a:moveTo>
                  <a:pt x="4600" y="1"/>
                </a:moveTo>
                <a:cubicBezTo>
                  <a:pt x="3168" y="1"/>
                  <a:pt x="2463" y="550"/>
                  <a:pt x="1601" y="2089"/>
                </a:cubicBezTo>
                <a:cubicBezTo>
                  <a:pt x="1237" y="2816"/>
                  <a:pt x="801" y="3471"/>
                  <a:pt x="292" y="4198"/>
                </a:cubicBezTo>
                <a:cubicBezTo>
                  <a:pt x="1" y="4562"/>
                  <a:pt x="1" y="5144"/>
                  <a:pt x="292" y="5507"/>
                </a:cubicBezTo>
                <a:cubicBezTo>
                  <a:pt x="631" y="5998"/>
                  <a:pt x="991" y="6254"/>
                  <a:pt x="1350" y="6254"/>
                </a:cubicBezTo>
                <a:cubicBezTo>
                  <a:pt x="1682" y="6254"/>
                  <a:pt x="2013" y="6035"/>
                  <a:pt x="2328" y="5580"/>
                </a:cubicBezTo>
                <a:lnTo>
                  <a:pt x="2983" y="4780"/>
                </a:lnTo>
                <a:lnTo>
                  <a:pt x="2983" y="10162"/>
                </a:lnTo>
                <a:lnTo>
                  <a:pt x="1455" y="10599"/>
                </a:lnTo>
                <a:cubicBezTo>
                  <a:pt x="801" y="10744"/>
                  <a:pt x="655" y="11035"/>
                  <a:pt x="728" y="11617"/>
                </a:cubicBezTo>
                <a:cubicBezTo>
                  <a:pt x="801" y="12199"/>
                  <a:pt x="946" y="12781"/>
                  <a:pt x="1092" y="13290"/>
                </a:cubicBezTo>
                <a:cubicBezTo>
                  <a:pt x="1284" y="13996"/>
                  <a:pt x="1533" y="14249"/>
                  <a:pt x="2138" y="14249"/>
                </a:cubicBezTo>
                <a:cubicBezTo>
                  <a:pt x="2219" y="14249"/>
                  <a:pt x="2306" y="14244"/>
                  <a:pt x="2401" y="14235"/>
                </a:cubicBezTo>
                <a:cubicBezTo>
                  <a:pt x="4292" y="14017"/>
                  <a:pt x="6256" y="13799"/>
                  <a:pt x="8220" y="13581"/>
                </a:cubicBezTo>
                <a:cubicBezTo>
                  <a:pt x="8874" y="13508"/>
                  <a:pt x="9092" y="13144"/>
                  <a:pt x="9092" y="12563"/>
                </a:cubicBezTo>
                <a:cubicBezTo>
                  <a:pt x="9092" y="11908"/>
                  <a:pt x="9092" y="11399"/>
                  <a:pt x="9020" y="10817"/>
                </a:cubicBezTo>
                <a:cubicBezTo>
                  <a:pt x="9020" y="10162"/>
                  <a:pt x="8729" y="9871"/>
                  <a:pt x="8074" y="9871"/>
                </a:cubicBezTo>
                <a:lnTo>
                  <a:pt x="6110" y="9653"/>
                </a:lnTo>
                <a:lnTo>
                  <a:pt x="6110" y="8198"/>
                </a:lnTo>
                <a:lnTo>
                  <a:pt x="6110" y="779"/>
                </a:lnTo>
                <a:cubicBezTo>
                  <a:pt x="6110" y="343"/>
                  <a:pt x="5892" y="125"/>
                  <a:pt x="5456" y="52"/>
                </a:cubicBezTo>
                <a:cubicBezTo>
                  <a:pt x="5143" y="19"/>
                  <a:pt x="4859" y="1"/>
                  <a:pt x="4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9"/>
          <p:cNvSpPr/>
          <p:nvPr/>
        </p:nvSpPr>
        <p:spPr>
          <a:xfrm>
            <a:off x="2701550" y="624550"/>
            <a:ext cx="350975" cy="381875"/>
          </a:xfrm>
          <a:custGeom>
            <a:avLst/>
            <a:gdLst/>
            <a:ahLst/>
            <a:cxnLst/>
            <a:rect l="l" t="t" r="r" b="b"/>
            <a:pathLst>
              <a:path w="14039" h="15275" extrusionOk="0">
                <a:moveTo>
                  <a:pt x="7201" y="5965"/>
                </a:moveTo>
                <a:cubicBezTo>
                  <a:pt x="7710" y="6837"/>
                  <a:pt x="8219" y="7638"/>
                  <a:pt x="8656" y="8510"/>
                </a:cubicBezTo>
                <a:lnTo>
                  <a:pt x="6692" y="8656"/>
                </a:lnTo>
                <a:cubicBezTo>
                  <a:pt x="6838" y="7783"/>
                  <a:pt x="7056" y="6837"/>
                  <a:pt x="7201" y="5965"/>
                </a:cubicBezTo>
                <a:close/>
                <a:moveTo>
                  <a:pt x="8656" y="0"/>
                </a:moveTo>
                <a:cubicBezTo>
                  <a:pt x="7929" y="73"/>
                  <a:pt x="7201" y="146"/>
                  <a:pt x="6474" y="146"/>
                </a:cubicBezTo>
                <a:cubicBezTo>
                  <a:pt x="6435" y="136"/>
                  <a:pt x="6396" y="132"/>
                  <a:pt x="6358" y="132"/>
                </a:cubicBezTo>
                <a:cubicBezTo>
                  <a:pt x="6110" y="132"/>
                  <a:pt x="5892" y="321"/>
                  <a:pt x="5892" y="510"/>
                </a:cubicBezTo>
                <a:cubicBezTo>
                  <a:pt x="5747" y="1019"/>
                  <a:pt x="5601" y="1455"/>
                  <a:pt x="5456" y="1891"/>
                </a:cubicBezTo>
                <a:cubicBezTo>
                  <a:pt x="3710" y="5892"/>
                  <a:pt x="2037" y="9965"/>
                  <a:pt x="364" y="13966"/>
                </a:cubicBezTo>
                <a:cubicBezTo>
                  <a:pt x="1" y="14838"/>
                  <a:pt x="146" y="15057"/>
                  <a:pt x="1019" y="15129"/>
                </a:cubicBezTo>
                <a:cubicBezTo>
                  <a:pt x="1964" y="15202"/>
                  <a:pt x="2910" y="15275"/>
                  <a:pt x="3855" y="15275"/>
                </a:cubicBezTo>
                <a:cubicBezTo>
                  <a:pt x="4146" y="15275"/>
                  <a:pt x="4437" y="15057"/>
                  <a:pt x="4510" y="14766"/>
                </a:cubicBezTo>
                <a:cubicBezTo>
                  <a:pt x="4874" y="13966"/>
                  <a:pt x="5237" y="13093"/>
                  <a:pt x="5674" y="12293"/>
                </a:cubicBezTo>
                <a:cubicBezTo>
                  <a:pt x="5747" y="12074"/>
                  <a:pt x="5965" y="12002"/>
                  <a:pt x="6183" y="11929"/>
                </a:cubicBezTo>
                <a:lnTo>
                  <a:pt x="8510" y="11929"/>
                </a:lnTo>
                <a:cubicBezTo>
                  <a:pt x="8510" y="12074"/>
                  <a:pt x="8656" y="12365"/>
                  <a:pt x="8729" y="12584"/>
                </a:cubicBezTo>
                <a:cubicBezTo>
                  <a:pt x="8947" y="13238"/>
                  <a:pt x="9092" y="13893"/>
                  <a:pt x="9383" y="14547"/>
                </a:cubicBezTo>
                <a:cubicBezTo>
                  <a:pt x="9447" y="14864"/>
                  <a:pt x="9786" y="15070"/>
                  <a:pt x="10112" y="15070"/>
                </a:cubicBezTo>
                <a:cubicBezTo>
                  <a:pt x="10161" y="15070"/>
                  <a:pt x="10209" y="15066"/>
                  <a:pt x="10256" y="15057"/>
                </a:cubicBezTo>
                <a:cubicBezTo>
                  <a:pt x="11347" y="14984"/>
                  <a:pt x="12365" y="14911"/>
                  <a:pt x="13384" y="14838"/>
                </a:cubicBezTo>
                <a:cubicBezTo>
                  <a:pt x="13965" y="14766"/>
                  <a:pt x="14038" y="14620"/>
                  <a:pt x="13893" y="14111"/>
                </a:cubicBezTo>
                <a:cubicBezTo>
                  <a:pt x="13747" y="13529"/>
                  <a:pt x="13456" y="13093"/>
                  <a:pt x="13311" y="12511"/>
                </a:cubicBezTo>
                <a:cubicBezTo>
                  <a:pt x="13020" y="11638"/>
                  <a:pt x="12729" y="10838"/>
                  <a:pt x="12438" y="9965"/>
                </a:cubicBezTo>
                <a:cubicBezTo>
                  <a:pt x="11493" y="6837"/>
                  <a:pt x="10474" y="3783"/>
                  <a:pt x="9529" y="655"/>
                </a:cubicBezTo>
                <a:cubicBezTo>
                  <a:pt x="9456" y="291"/>
                  <a:pt x="9092" y="0"/>
                  <a:pt x="8656" y="0"/>
                </a:cubicBezTo>
                <a:close/>
              </a:path>
            </a:pathLst>
          </a:custGeom>
          <a:solidFill>
            <a:srgbClr val="2130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9"/>
          <p:cNvSpPr/>
          <p:nvPr/>
        </p:nvSpPr>
        <p:spPr>
          <a:xfrm>
            <a:off x="6038825" y="4102838"/>
            <a:ext cx="274600" cy="392800"/>
          </a:xfrm>
          <a:custGeom>
            <a:avLst/>
            <a:gdLst/>
            <a:ahLst/>
            <a:cxnLst/>
            <a:rect l="l" t="t" r="r" b="b"/>
            <a:pathLst>
              <a:path w="10984" h="15712" extrusionOk="0">
                <a:moveTo>
                  <a:pt x="4038" y="3224"/>
                </a:moveTo>
                <a:cubicBezTo>
                  <a:pt x="4508" y="3224"/>
                  <a:pt x="4974" y="3337"/>
                  <a:pt x="5383" y="3565"/>
                </a:cubicBezTo>
                <a:cubicBezTo>
                  <a:pt x="5601" y="3710"/>
                  <a:pt x="5819" y="3928"/>
                  <a:pt x="5892" y="4219"/>
                </a:cubicBezTo>
                <a:cubicBezTo>
                  <a:pt x="5892" y="4292"/>
                  <a:pt x="5601" y="4583"/>
                  <a:pt x="5383" y="4656"/>
                </a:cubicBezTo>
                <a:cubicBezTo>
                  <a:pt x="4801" y="4801"/>
                  <a:pt x="4219" y="4947"/>
                  <a:pt x="3564" y="5092"/>
                </a:cubicBezTo>
                <a:lnTo>
                  <a:pt x="3201" y="3346"/>
                </a:lnTo>
                <a:cubicBezTo>
                  <a:pt x="3473" y="3265"/>
                  <a:pt x="3756" y="3224"/>
                  <a:pt x="4038" y="3224"/>
                </a:cubicBezTo>
                <a:close/>
                <a:moveTo>
                  <a:pt x="4752" y="10424"/>
                </a:moveTo>
                <a:cubicBezTo>
                  <a:pt x="5245" y="10424"/>
                  <a:pt x="5728" y="10538"/>
                  <a:pt x="6183" y="10765"/>
                </a:cubicBezTo>
                <a:cubicBezTo>
                  <a:pt x="6692" y="11129"/>
                  <a:pt x="6765" y="11493"/>
                  <a:pt x="6183" y="11784"/>
                </a:cubicBezTo>
                <a:cubicBezTo>
                  <a:pt x="5601" y="12075"/>
                  <a:pt x="4946" y="12293"/>
                  <a:pt x="4292" y="12511"/>
                </a:cubicBezTo>
                <a:cubicBezTo>
                  <a:pt x="4146" y="11711"/>
                  <a:pt x="4001" y="11202"/>
                  <a:pt x="3855" y="10547"/>
                </a:cubicBezTo>
                <a:cubicBezTo>
                  <a:pt x="4155" y="10465"/>
                  <a:pt x="4455" y="10424"/>
                  <a:pt x="4752" y="10424"/>
                </a:cubicBezTo>
                <a:close/>
                <a:moveTo>
                  <a:pt x="3273" y="1"/>
                </a:moveTo>
                <a:cubicBezTo>
                  <a:pt x="2510" y="1"/>
                  <a:pt x="1746" y="146"/>
                  <a:pt x="1019" y="437"/>
                </a:cubicBezTo>
                <a:cubicBezTo>
                  <a:pt x="73" y="801"/>
                  <a:pt x="0" y="946"/>
                  <a:pt x="73" y="1964"/>
                </a:cubicBezTo>
                <a:cubicBezTo>
                  <a:pt x="219" y="4219"/>
                  <a:pt x="364" y="6474"/>
                  <a:pt x="510" y="8801"/>
                </a:cubicBezTo>
                <a:cubicBezTo>
                  <a:pt x="655" y="10620"/>
                  <a:pt x="800" y="12511"/>
                  <a:pt x="946" y="14402"/>
                </a:cubicBezTo>
                <a:cubicBezTo>
                  <a:pt x="1019" y="15420"/>
                  <a:pt x="1237" y="15566"/>
                  <a:pt x="2255" y="15711"/>
                </a:cubicBezTo>
                <a:lnTo>
                  <a:pt x="2692" y="15711"/>
                </a:lnTo>
                <a:cubicBezTo>
                  <a:pt x="4364" y="15711"/>
                  <a:pt x="5965" y="15420"/>
                  <a:pt x="7565" y="14984"/>
                </a:cubicBezTo>
                <a:cubicBezTo>
                  <a:pt x="8583" y="14766"/>
                  <a:pt x="9456" y="14184"/>
                  <a:pt x="10038" y="13311"/>
                </a:cubicBezTo>
                <a:cubicBezTo>
                  <a:pt x="10620" y="12511"/>
                  <a:pt x="10983" y="11565"/>
                  <a:pt x="10983" y="10620"/>
                </a:cubicBezTo>
                <a:cubicBezTo>
                  <a:pt x="10911" y="9238"/>
                  <a:pt x="10038" y="8001"/>
                  <a:pt x="8728" y="7565"/>
                </a:cubicBezTo>
                <a:lnTo>
                  <a:pt x="7856" y="7274"/>
                </a:lnTo>
                <a:cubicBezTo>
                  <a:pt x="8074" y="7056"/>
                  <a:pt x="8219" y="6838"/>
                  <a:pt x="8365" y="6619"/>
                </a:cubicBezTo>
                <a:cubicBezTo>
                  <a:pt x="9383" y="5383"/>
                  <a:pt x="9383" y="3565"/>
                  <a:pt x="8365" y="2255"/>
                </a:cubicBezTo>
                <a:cubicBezTo>
                  <a:pt x="7637" y="1382"/>
                  <a:pt x="6619" y="728"/>
                  <a:pt x="5528" y="437"/>
                </a:cubicBezTo>
                <a:cubicBezTo>
                  <a:pt x="4801" y="146"/>
                  <a:pt x="4037" y="1"/>
                  <a:pt x="32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" name="Google Shape;908;p39"/>
          <p:cNvGrpSpPr/>
          <p:nvPr/>
        </p:nvGrpSpPr>
        <p:grpSpPr>
          <a:xfrm>
            <a:off x="5374930" y="4250616"/>
            <a:ext cx="329834" cy="305328"/>
            <a:chOff x="1412390" y="2258211"/>
            <a:chExt cx="620689" cy="574573"/>
          </a:xfrm>
        </p:grpSpPr>
        <p:sp>
          <p:nvSpPr>
            <p:cNvPr id="909" name="Google Shape;909;p39"/>
            <p:cNvSpPr/>
            <p:nvPr/>
          </p:nvSpPr>
          <p:spPr>
            <a:xfrm>
              <a:off x="1786301" y="2258211"/>
              <a:ext cx="246778" cy="343858"/>
            </a:xfrm>
            <a:custGeom>
              <a:avLst/>
              <a:gdLst/>
              <a:ahLst/>
              <a:cxnLst/>
              <a:rect l="l" t="t" r="r" b="b"/>
              <a:pathLst>
                <a:path w="3843" h="5355" extrusionOk="0">
                  <a:moveTo>
                    <a:pt x="941" y="1"/>
                  </a:moveTo>
                  <a:cubicBezTo>
                    <a:pt x="714" y="1"/>
                    <a:pt x="481" y="120"/>
                    <a:pt x="357" y="348"/>
                  </a:cubicBezTo>
                  <a:cubicBezTo>
                    <a:pt x="199" y="665"/>
                    <a:pt x="80" y="1022"/>
                    <a:pt x="1" y="1339"/>
                  </a:cubicBezTo>
                  <a:cubicBezTo>
                    <a:pt x="1" y="1537"/>
                    <a:pt x="40" y="1735"/>
                    <a:pt x="80" y="1893"/>
                  </a:cubicBezTo>
                  <a:cubicBezTo>
                    <a:pt x="119" y="1972"/>
                    <a:pt x="278" y="2012"/>
                    <a:pt x="357" y="2012"/>
                  </a:cubicBezTo>
                  <a:cubicBezTo>
                    <a:pt x="397" y="2012"/>
                    <a:pt x="516" y="1853"/>
                    <a:pt x="476" y="1774"/>
                  </a:cubicBezTo>
                  <a:cubicBezTo>
                    <a:pt x="436" y="1418"/>
                    <a:pt x="516" y="1022"/>
                    <a:pt x="714" y="705"/>
                  </a:cubicBezTo>
                  <a:cubicBezTo>
                    <a:pt x="753" y="586"/>
                    <a:pt x="832" y="507"/>
                    <a:pt x="912" y="427"/>
                  </a:cubicBezTo>
                  <a:cubicBezTo>
                    <a:pt x="1030" y="546"/>
                    <a:pt x="1149" y="586"/>
                    <a:pt x="1189" y="705"/>
                  </a:cubicBezTo>
                  <a:cubicBezTo>
                    <a:pt x="1387" y="1101"/>
                    <a:pt x="1427" y="1537"/>
                    <a:pt x="1347" y="1933"/>
                  </a:cubicBezTo>
                  <a:cubicBezTo>
                    <a:pt x="1229" y="2804"/>
                    <a:pt x="1110" y="3715"/>
                    <a:pt x="951" y="4587"/>
                  </a:cubicBezTo>
                  <a:cubicBezTo>
                    <a:pt x="882" y="5107"/>
                    <a:pt x="1056" y="5354"/>
                    <a:pt x="1499" y="5354"/>
                  </a:cubicBezTo>
                  <a:cubicBezTo>
                    <a:pt x="1562" y="5354"/>
                    <a:pt x="1630" y="5349"/>
                    <a:pt x="1704" y="5339"/>
                  </a:cubicBezTo>
                  <a:cubicBezTo>
                    <a:pt x="2219" y="5260"/>
                    <a:pt x="2734" y="5141"/>
                    <a:pt x="3249" y="4943"/>
                  </a:cubicBezTo>
                  <a:cubicBezTo>
                    <a:pt x="3685" y="4824"/>
                    <a:pt x="3843" y="4587"/>
                    <a:pt x="3843" y="4230"/>
                  </a:cubicBezTo>
                  <a:cubicBezTo>
                    <a:pt x="3764" y="3834"/>
                    <a:pt x="3526" y="3478"/>
                    <a:pt x="3130" y="3359"/>
                  </a:cubicBezTo>
                  <a:cubicBezTo>
                    <a:pt x="3051" y="3359"/>
                    <a:pt x="2892" y="3359"/>
                    <a:pt x="2853" y="3438"/>
                  </a:cubicBezTo>
                  <a:cubicBezTo>
                    <a:pt x="2813" y="3517"/>
                    <a:pt x="2853" y="3636"/>
                    <a:pt x="2892" y="3715"/>
                  </a:cubicBezTo>
                  <a:cubicBezTo>
                    <a:pt x="2971" y="3874"/>
                    <a:pt x="3130" y="3953"/>
                    <a:pt x="3249" y="4072"/>
                  </a:cubicBezTo>
                  <a:cubicBezTo>
                    <a:pt x="3328" y="4191"/>
                    <a:pt x="3368" y="4349"/>
                    <a:pt x="3170" y="4428"/>
                  </a:cubicBezTo>
                  <a:cubicBezTo>
                    <a:pt x="2615" y="4666"/>
                    <a:pt x="2060" y="4785"/>
                    <a:pt x="1466" y="4824"/>
                  </a:cubicBezTo>
                  <a:cubicBezTo>
                    <a:pt x="1466" y="4626"/>
                    <a:pt x="1466" y="4468"/>
                    <a:pt x="1506" y="4309"/>
                  </a:cubicBezTo>
                  <a:cubicBezTo>
                    <a:pt x="1625" y="3517"/>
                    <a:pt x="1744" y="2725"/>
                    <a:pt x="1823" y="1933"/>
                  </a:cubicBezTo>
                  <a:cubicBezTo>
                    <a:pt x="1902" y="1378"/>
                    <a:pt x="1783" y="784"/>
                    <a:pt x="1466" y="309"/>
                  </a:cubicBezTo>
                  <a:cubicBezTo>
                    <a:pt x="1353" y="101"/>
                    <a:pt x="1149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1643877" y="2480321"/>
              <a:ext cx="124706" cy="136066"/>
            </a:xfrm>
            <a:custGeom>
              <a:avLst/>
              <a:gdLst/>
              <a:ahLst/>
              <a:cxnLst/>
              <a:rect l="l" t="t" r="r" b="b"/>
              <a:pathLst>
                <a:path w="1942" h="2119" extrusionOk="0">
                  <a:moveTo>
                    <a:pt x="493" y="1"/>
                  </a:moveTo>
                  <a:cubicBezTo>
                    <a:pt x="414" y="1"/>
                    <a:pt x="317" y="19"/>
                    <a:pt x="238" y="19"/>
                  </a:cubicBezTo>
                  <a:cubicBezTo>
                    <a:pt x="238" y="137"/>
                    <a:pt x="278" y="217"/>
                    <a:pt x="357" y="335"/>
                  </a:cubicBezTo>
                  <a:cubicBezTo>
                    <a:pt x="476" y="534"/>
                    <a:pt x="634" y="692"/>
                    <a:pt x="832" y="890"/>
                  </a:cubicBezTo>
                  <a:lnTo>
                    <a:pt x="278" y="1326"/>
                  </a:lnTo>
                  <a:cubicBezTo>
                    <a:pt x="159" y="1445"/>
                    <a:pt x="0" y="1524"/>
                    <a:pt x="80" y="1722"/>
                  </a:cubicBezTo>
                  <a:cubicBezTo>
                    <a:pt x="135" y="1796"/>
                    <a:pt x="199" y="1826"/>
                    <a:pt x="267" y="1826"/>
                  </a:cubicBezTo>
                  <a:cubicBezTo>
                    <a:pt x="346" y="1826"/>
                    <a:pt x="430" y="1786"/>
                    <a:pt x="515" y="1722"/>
                  </a:cubicBezTo>
                  <a:cubicBezTo>
                    <a:pt x="713" y="1643"/>
                    <a:pt x="872" y="1524"/>
                    <a:pt x="1070" y="1365"/>
                  </a:cubicBezTo>
                  <a:cubicBezTo>
                    <a:pt x="1149" y="1563"/>
                    <a:pt x="1268" y="1762"/>
                    <a:pt x="1387" y="1960"/>
                  </a:cubicBezTo>
                  <a:cubicBezTo>
                    <a:pt x="1466" y="2039"/>
                    <a:pt x="1585" y="2078"/>
                    <a:pt x="1704" y="2118"/>
                  </a:cubicBezTo>
                  <a:cubicBezTo>
                    <a:pt x="1743" y="1999"/>
                    <a:pt x="1783" y="1880"/>
                    <a:pt x="1783" y="1762"/>
                  </a:cubicBezTo>
                  <a:cubicBezTo>
                    <a:pt x="1783" y="1682"/>
                    <a:pt x="1743" y="1603"/>
                    <a:pt x="1704" y="1524"/>
                  </a:cubicBezTo>
                  <a:cubicBezTo>
                    <a:pt x="1387" y="1247"/>
                    <a:pt x="1466" y="692"/>
                    <a:pt x="1862" y="534"/>
                  </a:cubicBezTo>
                  <a:cubicBezTo>
                    <a:pt x="1941" y="415"/>
                    <a:pt x="1941" y="296"/>
                    <a:pt x="1902" y="137"/>
                  </a:cubicBezTo>
                  <a:cubicBezTo>
                    <a:pt x="1873" y="80"/>
                    <a:pt x="1834" y="59"/>
                    <a:pt x="1791" y="59"/>
                  </a:cubicBezTo>
                  <a:cubicBezTo>
                    <a:pt x="1714" y="59"/>
                    <a:pt x="1621" y="126"/>
                    <a:pt x="1545" y="177"/>
                  </a:cubicBezTo>
                  <a:cubicBezTo>
                    <a:pt x="1426" y="296"/>
                    <a:pt x="1268" y="415"/>
                    <a:pt x="1149" y="534"/>
                  </a:cubicBezTo>
                  <a:cubicBezTo>
                    <a:pt x="991" y="335"/>
                    <a:pt x="793" y="177"/>
                    <a:pt x="594" y="19"/>
                  </a:cubicBezTo>
                  <a:cubicBezTo>
                    <a:pt x="568" y="5"/>
                    <a:pt x="533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412390" y="2529508"/>
              <a:ext cx="295132" cy="303276"/>
            </a:xfrm>
            <a:custGeom>
              <a:avLst/>
              <a:gdLst/>
              <a:ahLst/>
              <a:cxnLst/>
              <a:rect l="l" t="t" r="r" b="b"/>
              <a:pathLst>
                <a:path w="4596" h="4723" extrusionOk="0">
                  <a:moveTo>
                    <a:pt x="1103" y="1"/>
                  </a:moveTo>
                  <a:cubicBezTo>
                    <a:pt x="742" y="1"/>
                    <a:pt x="428" y="232"/>
                    <a:pt x="317" y="599"/>
                  </a:cubicBezTo>
                  <a:cubicBezTo>
                    <a:pt x="159" y="1035"/>
                    <a:pt x="80" y="1510"/>
                    <a:pt x="1" y="1946"/>
                  </a:cubicBezTo>
                  <a:cubicBezTo>
                    <a:pt x="1" y="2144"/>
                    <a:pt x="1" y="2382"/>
                    <a:pt x="238" y="2382"/>
                  </a:cubicBezTo>
                  <a:cubicBezTo>
                    <a:pt x="476" y="2382"/>
                    <a:pt x="397" y="2105"/>
                    <a:pt x="436" y="1946"/>
                  </a:cubicBezTo>
                  <a:cubicBezTo>
                    <a:pt x="476" y="1550"/>
                    <a:pt x="595" y="1154"/>
                    <a:pt x="714" y="758"/>
                  </a:cubicBezTo>
                  <a:cubicBezTo>
                    <a:pt x="793" y="599"/>
                    <a:pt x="951" y="481"/>
                    <a:pt x="1149" y="441"/>
                  </a:cubicBezTo>
                  <a:cubicBezTo>
                    <a:pt x="1170" y="438"/>
                    <a:pt x="1190" y="436"/>
                    <a:pt x="1210" y="436"/>
                  </a:cubicBezTo>
                  <a:cubicBezTo>
                    <a:pt x="1414" y="436"/>
                    <a:pt x="1552" y="617"/>
                    <a:pt x="1625" y="797"/>
                  </a:cubicBezTo>
                  <a:cubicBezTo>
                    <a:pt x="1625" y="877"/>
                    <a:pt x="1664" y="956"/>
                    <a:pt x="1664" y="1035"/>
                  </a:cubicBezTo>
                  <a:cubicBezTo>
                    <a:pt x="1704" y="1550"/>
                    <a:pt x="1744" y="2065"/>
                    <a:pt x="1783" y="2580"/>
                  </a:cubicBezTo>
                  <a:cubicBezTo>
                    <a:pt x="1783" y="3095"/>
                    <a:pt x="1783" y="3650"/>
                    <a:pt x="1783" y="4165"/>
                  </a:cubicBezTo>
                  <a:cubicBezTo>
                    <a:pt x="1783" y="4536"/>
                    <a:pt x="1928" y="4722"/>
                    <a:pt x="2187" y="4722"/>
                  </a:cubicBezTo>
                  <a:cubicBezTo>
                    <a:pt x="2287" y="4722"/>
                    <a:pt x="2404" y="4695"/>
                    <a:pt x="2536" y="4640"/>
                  </a:cubicBezTo>
                  <a:cubicBezTo>
                    <a:pt x="3090" y="4402"/>
                    <a:pt x="3645" y="4125"/>
                    <a:pt x="4199" y="3887"/>
                  </a:cubicBezTo>
                  <a:cubicBezTo>
                    <a:pt x="4477" y="3768"/>
                    <a:pt x="4596" y="3412"/>
                    <a:pt x="4398" y="3174"/>
                  </a:cubicBezTo>
                  <a:cubicBezTo>
                    <a:pt x="4318" y="2976"/>
                    <a:pt x="4160" y="2818"/>
                    <a:pt x="4041" y="2659"/>
                  </a:cubicBezTo>
                  <a:cubicBezTo>
                    <a:pt x="3962" y="2580"/>
                    <a:pt x="3803" y="2580"/>
                    <a:pt x="3685" y="2540"/>
                  </a:cubicBezTo>
                  <a:cubicBezTo>
                    <a:pt x="3645" y="2659"/>
                    <a:pt x="3645" y="2818"/>
                    <a:pt x="3685" y="2937"/>
                  </a:cubicBezTo>
                  <a:cubicBezTo>
                    <a:pt x="3764" y="3095"/>
                    <a:pt x="3883" y="3293"/>
                    <a:pt x="4001" y="3452"/>
                  </a:cubicBezTo>
                  <a:lnTo>
                    <a:pt x="2258" y="4244"/>
                  </a:lnTo>
                  <a:lnTo>
                    <a:pt x="2258" y="2659"/>
                  </a:lnTo>
                  <a:cubicBezTo>
                    <a:pt x="2258" y="1986"/>
                    <a:pt x="2179" y="1312"/>
                    <a:pt x="2021" y="679"/>
                  </a:cubicBezTo>
                  <a:cubicBezTo>
                    <a:pt x="1902" y="322"/>
                    <a:pt x="1585" y="45"/>
                    <a:pt x="1189" y="5"/>
                  </a:cubicBezTo>
                  <a:cubicBezTo>
                    <a:pt x="1160" y="2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9"/>
          <p:cNvGrpSpPr/>
          <p:nvPr/>
        </p:nvGrpSpPr>
        <p:grpSpPr>
          <a:xfrm>
            <a:off x="2363596" y="1198901"/>
            <a:ext cx="301450" cy="226949"/>
            <a:chOff x="6530133" y="2132672"/>
            <a:chExt cx="567275" cy="427077"/>
          </a:xfrm>
        </p:grpSpPr>
        <p:sp>
          <p:nvSpPr>
            <p:cNvPr id="913" name="Google Shape;913;p39"/>
            <p:cNvSpPr/>
            <p:nvPr/>
          </p:nvSpPr>
          <p:spPr>
            <a:xfrm>
              <a:off x="6619132" y="2164778"/>
              <a:ext cx="478273" cy="363956"/>
            </a:xfrm>
            <a:custGeom>
              <a:avLst/>
              <a:gdLst/>
              <a:ahLst/>
              <a:cxnLst/>
              <a:rect l="l" t="t" r="r" b="b"/>
              <a:pathLst>
                <a:path w="7448" h="5668" extrusionOk="0">
                  <a:moveTo>
                    <a:pt x="1522" y="1"/>
                  </a:moveTo>
                  <a:cubicBezTo>
                    <a:pt x="1490" y="1"/>
                    <a:pt x="1459" y="1"/>
                    <a:pt x="1427" y="3"/>
                  </a:cubicBezTo>
                  <a:cubicBezTo>
                    <a:pt x="278" y="42"/>
                    <a:pt x="1" y="1310"/>
                    <a:pt x="278" y="2221"/>
                  </a:cubicBezTo>
                  <a:cubicBezTo>
                    <a:pt x="674" y="3409"/>
                    <a:pt x="1189" y="4558"/>
                    <a:pt x="1862" y="5628"/>
                  </a:cubicBezTo>
                  <a:cubicBezTo>
                    <a:pt x="1862" y="5628"/>
                    <a:pt x="1862" y="5667"/>
                    <a:pt x="1862" y="5667"/>
                  </a:cubicBezTo>
                  <a:cubicBezTo>
                    <a:pt x="3288" y="5548"/>
                    <a:pt x="4635" y="5073"/>
                    <a:pt x="5824" y="4281"/>
                  </a:cubicBezTo>
                  <a:cubicBezTo>
                    <a:pt x="6656" y="3726"/>
                    <a:pt x="7448" y="2419"/>
                    <a:pt x="6418" y="1587"/>
                  </a:cubicBezTo>
                  <a:cubicBezTo>
                    <a:pt x="6113" y="1330"/>
                    <a:pt x="5756" y="1230"/>
                    <a:pt x="5389" y="1230"/>
                  </a:cubicBezTo>
                  <a:cubicBezTo>
                    <a:pt x="4851" y="1230"/>
                    <a:pt x="4291" y="1447"/>
                    <a:pt x="3843" y="1706"/>
                  </a:cubicBezTo>
                  <a:cubicBezTo>
                    <a:pt x="3807" y="1720"/>
                    <a:pt x="3772" y="1727"/>
                    <a:pt x="3738" y="1727"/>
                  </a:cubicBezTo>
                  <a:cubicBezTo>
                    <a:pt x="3583" y="1727"/>
                    <a:pt x="3461" y="1591"/>
                    <a:pt x="3526" y="1429"/>
                  </a:cubicBezTo>
                  <a:lnTo>
                    <a:pt x="3526" y="1389"/>
                  </a:lnTo>
                  <a:cubicBezTo>
                    <a:pt x="3220" y="547"/>
                    <a:pt x="2433" y="1"/>
                    <a:pt x="1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6530133" y="2132672"/>
              <a:ext cx="567275" cy="427077"/>
            </a:xfrm>
            <a:custGeom>
              <a:avLst/>
              <a:gdLst/>
              <a:ahLst/>
              <a:cxnLst/>
              <a:rect l="l" t="t" r="r" b="b"/>
              <a:pathLst>
                <a:path w="8834" h="6651" extrusionOk="0">
                  <a:moveTo>
                    <a:pt x="2899" y="501"/>
                  </a:moveTo>
                  <a:cubicBezTo>
                    <a:pt x="3776" y="501"/>
                    <a:pt x="4566" y="1085"/>
                    <a:pt x="4873" y="1929"/>
                  </a:cubicBezTo>
                  <a:cubicBezTo>
                    <a:pt x="4810" y="2085"/>
                    <a:pt x="4945" y="2242"/>
                    <a:pt x="5103" y="2242"/>
                  </a:cubicBezTo>
                  <a:cubicBezTo>
                    <a:pt x="5144" y="2242"/>
                    <a:pt x="5188" y="2231"/>
                    <a:pt x="5229" y="2206"/>
                  </a:cubicBezTo>
                  <a:cubicBezTo>
                    <a:pt x="5677" y="1947"/>
                    <a:pt x="6223" y="1730"/>
                    <a:pt x="6758" y="1730"/>
                  </a:cubicBezTo>
                  <a:cubicBezTo>
                    <a:pt x="7123" y="1730"/>
                    <a:pt x="7483" y="1830"/>
                    <a:pt x="7804" y="2087"/>
                  </a:cubicBezTo>
                  <a:cubicBezTo>
                    <a:pt x="8834" y="2959"/>
                    <a:pt x="8042" y="4226"/>
                    <a:pt x="7210" y="4820"/>
                  </a:cubicBezTo>
                  <a:cubicBezTo>
                    <a:pt x="5982" y="5573"/>
                    <a:pt x="4635" y="6048"/>
                    <a:pt x="3248" y="6207"/>
                  </a:cubicBezTo>
                  <a:cubicBezTo>
                    <a:pt x="3248" y="6167"/>
                    <a:pt x="3248" y="6167"/>
                    <a:pt x="3248" y="6128"/>
                  </a:cubicBezTo>
                  <a:cubicBezTo>
                    <a:pt x="2575" y="5098"/>
                    <a:pt x="2020" y="3949"/>
                    <a:pt x="1664" y="2761"/>
                  </a:cubicBezTo>
                  <a:cubicBezTo>
                    <a:pt x="1387" y="1810"/>
                    <a:pt x="1624" y="542"/>
                    <a:pt x="2813" y="503"/>
                  </a:cubicBezTo>
                  <a:cubicBezTo>
                    <a:pt x="2841" y="501"/>
                    <a:pt x="2870" y="501"/>
                    <a:pt x="2899" y="501"/>
                  </a:cubicBezTo>
                  <a:close/>
                  <a:moveTo>
                    <a:pt x="2835" y="1"/>
                  </a:moveTo>
                  <a:cubicBezTo>
                    <a:pt x="2392" y="1"/>
                    <a:pt x="1956" y="140"/>
                    <a:pt x="1585" y="463"/>
                  </a:cubicBezTo>
                  <a:cubicBezTo>
                    <a:pt x="0" y="1889"/>
                    <a:pt x="2060" y="5058"/>
                    <a:pt x="2852" y="6365"/>
                  </a:cubicBezTo>
                  <a:cubicBezTo>
                    <a:pt x="2852" y="6405"/>
                    <a:pt x="2892" y="6445"/>
                    <a:pt x="2971" y="6445"/>
                  </a:cubicBezTo>
                  <a:cubicBezTo>
                    <a:pt x="2971" y="6547"/>
                    <a:pt x="3060" y="6650"/>
                    <a:pt x="3161" y="6650"/>
                  </a:cubicBezTo>
                  <a:cubicBezTo>
                    <a:pt x="3177" y="6650"/>
                    <a:pt x="3193" y="6648"/>
                    <a:pt x="3209" y="6643"/>
                  </a:cubicBezTo>
                  <a:cubicBezTo>
                    <a:pt x="5031" y="6405"/>
                    <a:pt x="8438" y="5652"/>
                    <a:pt x="8755" y="3355"/>
                  </a:cubicBezTo>
                  <a:cubicBezTo>
                    <a:pt x="8834" y="2562"/>
                    <a:pt x="8438" y="1810"/>
                    <a:pt x="7685" y="1493"/>
                  </a:cubicBezTo>
                  <a:cubicBezTo>
                    <a:pt x="7348" y="1341"/>
                    <a:pt x="6996" y="1268"/>
                    <a:pt x="6646" y="1268"/>
                  </a:cubicBezTo>
                  <a:cubicBezTo>
                    <a:pt x="6173" y="1268"/>
                    <a:pt x="5701" y="1401"/>
                    <a:pt x="5269" y="1651"/>
                  </a:cubicBezTo>
                  <a:cubicBezTo>
                    <a:pt x="4909" y="739"/>
                    <a:pt x="3856" y="1"/>
                    <a:pt x="2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9"/>
          <p:cNvGrpSpPr/>
          <p:nvPr/>
        </p:nvGrpSpPr>
        <p:grpSpPr>
          <a:xfrm>
            <a:off x="8148550" y="2529208"/>
            <a:ext cx="534334" cy="513328"/>
            <a:chOff x="7047366" y="2801445"/>
            <a:chExt cx="753220" cy="723609"/>
          </a:xfrm>
        </p:grpSpPr>
        <p:sp>
          <p:nvSpPr>
            <p:cNvPr id="916" name="Google Shape;916;p39"/>
            <p:cNvSpPr/>
            <p:nvPr/>
          </p:nvSpPr>
          <p:spPr>
            <a:xfrm>
              <a:off x="7105029" y="2834900"/>
              <a:ext cx="638554" cy="646170"/>
            </a:xfrm>
            <a:custGeom>
              <a:avLst/>
              <a:gdLst/>
              <a:ahLst/>
              <a:cxnLst/>
              <a:rect l="l" t="t" r="r" b="b"/>
              <a:pathLst>
                <a:path w="9944" h="10063" extrusionOk="0">
                  <a:moveTo>
                    <a:pt x="4794" y="2338"/>
                  </a:moveTo>
                  <a:cubicBezTo>
                    <a:pt x="4833" y="2377"/>
                    <a:pt x="4873" y="2417"/>
                    <a:pt x="4873" y="2496"/>
                  </a:cubicBezTo>
                  <a:cubicBezTo>
                    <a:pt x="4833" y="2575"/>
                    <a:pt x="4794" y="2655"/>
                    <a:pt x="4754" y="2773"/>
                  </a:cubicBezTo>
                  <a:cubicBezTo>
                    <a:pt x="4635" y="3011"/>
                    <a:pt x="4517" y="3288"/>
                    <a:pt x="4398" y="3566"/>
                  </a:cubicBezTo>
                  <a:cubicBezTo>
                    <a:pt x="4319" y="3645"/>
                    <a:pt x="4279" y="3724"/>
                    <a:pt x="4200" y="3803"/>
                  </a:cubicBezTo>
                  <a:lnTo>
                    <a:pt x="4081" y="3803"/>
                  </a:lnTo>
                  <a:cubicBezTo>
                    <a:pt x="4081" y="3645"/>
                    <a:pt x="4120" y="3486"/>
                    <a:pt x="4160" y="3368"/>
                  </a:cubicBezTo>
                  <a:lnTo>
                    <a:pt x="4160" y="3368"/>
                  </a:lnTo>
                  <a:lnTo>
                    <a:pt x="4120" y="3407"/>
                  </a:lnTo>
                  <a:cubicBezTo>
                    <a:pt x="4279" y="3090"/>
                    <a:pt x="4437" y="2773"/>
                    <a:pt x="4596" y="2456"/>
                  </a:cubicBezTo>
                  <a:cubicBezTo>
                    <a:pt x="4596" y="2417"/>
                    <a:pt x="4635" y="2417"/>
                    <a:pt x="4675" y="2377"/>
                  </a:cubicBezTo>
                  <a:cubicBezTo>
                    <a:pt x="4715" y="2338"/>
                    <a:pt x="4794" y="2338"/>
                    <a:pt x="4794" y="2338"/>
                  </a:cubicBezTo>
                  <a:close/>
                  <a:moveTo>
                    <a:pt x="1387" y="4001"/>
                  </a:moveTo>
                  <a:cubicBezTo>
                    <a:pt x="1506" y="4041"/>
                    <a:pt x="1665" y="4081"/>
                    <a:pt x="1783" y="4160"/>
                  </a:cubicBezTo>
                  <a:cubicBezTo>
                    <a:pt x="1863" y="4160"/>
                    <a:pt x="1863" y="4239"/>
                    <a:pt x="1902" y="4279"/>
                  </a:cubicBezTo>
                  <a:lnTo>
                    <a:pt x="1744" y="4358"/>
                  </a:lnTo>
                  <a:cubicBezTo>
                    <a:pt x="1585" y="4318"/>
                    <a:pt x="1466" y="4279"/>
                    <a:pt x="1308" y="4199"/>
                  </a:cubicBezTo>
                  <a:cubicBezTo>
                    <a:pt x="1268" y="4199"/>
                    <a:pt x="1268" y="4120"/>
                    <a:pt x="1229" y="4081"/>
                  </a:cubicBezTo>
                  <a:cubicBezTo>
                    <a:pt x="1229" y="4041"/>
                    <a:pt x="1348" y="4001"/>
                    <a:pt x="1387" y="4001"/>
                  </a:cubicBezTo>
                  <a:close/>
                  <a:moveTo>
                    <a:pt x="2536" y="4041"/>
                  </a:moveTo>
                  <a:lnTo>
                    <a:pt x="2536" y="4081"/>
                  </a:lnTo>
                  <a:cubicBezTo>
                    <a:pt x="2734" y="4081"/>
                    <a:pt x="2932" y="4120"/>
                    <a:pt x="3170" y="4160"/>
                  </a:cubicBezTo>
                  <a:lnTo>
                    <a:pt x="3922" y="4239"/>
                  </a:lnTo>
                  <a:cubicBezTo>
                    <a:pt x="3922" y="4279"/>
                    <a:pt x="3922" y="4318"/>
                    <a:pt x="3922" y="4318"/>
                  </a:cubicBezTo>
                  <a:cubicBezTo>
                    <a:pt x="3843" y="4358"/>
                    <a:pt x="3724" y="4437"/>
                    <a:pt x="3645" y="4437"/>
                  </a:cubicBezTo>
                  <a:cubicBezTo>
                    <a:pt x="3289" y="4437"/>
                    <a:pt x="2932" y="4397"/>
                    <a:pt x="2576" y="4358"/>
                  </a:cubicBezTo>
                  <a:cubicBezTo>
                    <a:pt x="2536" y="4358"/>
                    <a:pt x="2496" y="4318"/>
                    <a:pt x="2457" y="4318"/>
                  </a:cubicBezTo>
                  <a:cubicBezTo>
                    <a:pt x="2417" y="4279"/>
                    <a:pt x="2378" y="4239"/>
                    <a:pt x="2338" y="4199"/>
                  </a:cubicBezTo>
                  <a:cubicBezTo>
                    <a:pt x="2417" y="4120"/>
                    <a:pt x="2496" y="4041"/>
                    <a:pt x="2536" y="4041"/>
                  </a:cubicBezTo>
                  <a:close/>
                  <a:moveTo>
                    <a:pt x="7100" y="4512"/>
                  </a:moveTo>
                  <a:cubicBezTo>
                    <a:pt x="7112" y="4512"/>
                    <a:pt x="7122" y="4513"/>
                    <a:pt x="7131" y="4516"/>
                  </a:cubicBezTo>
                  <a:lnTo>
                    <a:pt x="7131" y="4556"/>
                  </a:lnTo>
                  <a:cubicBezTo>
                    <a:pt x="7131" y="4714"/>
                    <a:pt x="6893" y="4992"/>
                    <a:pt x="6735" y="4992"/>
                  </a:cubicBezTo>
                  <a:cubicBezTo>
                    <a:pt x="6695" y="4992"/>
                    <a:pt x="6616" y="4912"/>
                    <a:pt x="6616" y="4873"/>
                  </a:cubicBezTo>
                  <a:cubicBezTo>
                    <a:pt x="6616" y="4726"/>
                    <a:pt x="6955" y="4512"/>
                    <a:pt x="7100" y="4512"/>
                  </a:cubicBezTo>
                  <a:close/>
                  <a:moveTo>
                    <a:pt x="2338" y="4754"/>
                  </a:moveTo>
                  <a:cubicBezTo>
                    <a:pt x="2536" y="4794"/>
                    <a:pt x="2734" y="4833"/>
                    <a:pt x="2932" y="4873"/>
                  </a:cubicBezTo>
                  <a:cubicBezTo>
                    <a:pt x="2972" y="4873"/>
                    <a:pt x="3011" y="4952"/>
                    <a:pt x="3051" y="4992"/>
                  </a:cubicBezTo>
                  <a:cubicBezTo>
                    <a:pt x="3011" y="5031"/>
                    <a:pt x="2972" y="5071"/>
                    <a:pt x="2892" y="5071"/>
                  </a:cubicBezTo>
                  <a:cubicBezTo>
                    <a:pt x="2655" y="5031"/>
                    <a:pt x="2417" y="4992"/>
                    <a:pt x="2179" y="4992"/>
                  </a:cubicBezTo>
                  <a:lnTo>
                    <a:pt x="2140" y="4992"/>
                  </a:lnTo>
                  <a:cubicBezTo>
                    <a:pt x="2100" y="4992"/>
                    <a:pt x="2061" y="4992"/>
                    <a:pt x="1981" y="4952"/>
                  </a:cubicBezTo>
                  <a:cubicBezTo>
                    <a:pt x="1942" y="4952"/>
                    <a:pt x="1942" y="4873"/>
                    <a:pt x="1942" y="4873"/>
                  </a:cubicBezTo>
                  <a:cubicBezTo>
                    <a:pt x="1942" y="4794"/>
                    <a:pt x="1981" y="4794"/>
                    <a:pt x="2021" y="4754"/>
                  </a:cubicBezTo>
                  <a:close/>
                  <a:moveTo>
                    <a:pt x="8319" y="4477"/>
                  </a:moveTo>
                  <a:cubicBezTo>
                    <a:pt x="8319" y="4477"/>
                    <a:pt x="8359" y="4516"/>
                    <a:pt x="8359" y="4516"/>
                  </a:cubicBezTo>
                  <a:cubicBezTo>
                    <a:pt x="8319" y="4556"/>
                    <a:pt x="8280" y="4635"/>
                    <a:pt x="8240" y="4675"/>
                  </a:cubicBezTo>
                  <a:cubicBezTo>
                    <a:pt x="7923" y="4873"/>
                    <a:pt x="7646" y="5071"/>
                    <a:pt x="7369" y="5269"/>
                  </a:cubicBezTo>
                  <a:cubicBezTo>
                    <a:pt x="7250" y="5309"/>
                    <a:pt x="7171" y="5348"/>
                    <a:pt x="7052" y="5388"/>
                  </a:cubicBezTo>
                  <a:cubicBezTo>
                    <a:pt x="7012" y="5388"/>
                    <a:pt x="6973" y="5348"/>
                    <a:pt x="6933" y="5309"/>
                  </a:cubicBezTo>
                  <a:cubicBezTo>
                    <a:pt x="6933" y="5269"/>
                    <a:pt x="6933" y="5229"/>
                    <a:pt x="6973" y="5229"/>
                  </a:cubicBezTo>
                  <a:cubicBezTo>
                    <a:pt x="7329" y="4992"/>
                    <a:pt x="7646" y="4754"/>
                    <a:pt x="8002" y="4556"/>
                  </a:cubicBezTo>
                  <a:lnTo>
                    <a:pt x="8002" y="4596"/>
                  </a:lnTo>
                  <a:cubicBezTo>
                    <a:pt x="8121" y="4516"/>
                    <a:pt x="8201" y="4516"/>
                    <a:pt x="8319" y="4477"/>
                  </a:cubicBezTo>
                  <a:close/>
                  <a:moveTo>
                    <a:pt x="6260" y="6814"/>
                  </a:moveTo>
                  <a:cubicBezTo>
                    <a:pt x="6339" y="6814"/>
                    <a:pt x="6378" y="6853"/>
                    <a:pt x="6458" y="6893"/>
                  </a:cubicBezTo>
                  <a:cubicBezTo>
                    <a:pt x="6695" y="7091"/>
                    <a:pt x="6893" y="7329"/>
                    <a:pt x="7091" y="7606"/>
                  </a:cubicBezTo>
                  <a:lnTo>
                    <a:pt x="7052" y="7646"/>
                  </a:lnTo>
                  <a:cubicBezTo>
                    <a:pt x="6973" y="7606"/>
                    <a:pt x="6893" y="7566"/>
                    <a:pt x="6814" y="7527"/>
                  </a:cubicBezTo>
                  <a:cubicBezTo>
                    <a:pt x="6774" y="7527"/>
                    <a:pt x="6774" y="7487"/>
                    <a:pt x="6735" y="7487"/>
                  </a:cubicBezTo>
                  <a:cubicBezTo>
                    <a:pt x="6537" y="7329"/>
                    <a:pt x="6378" y="7131"/>
                    <a:pt x="6180" y="6933"/>
                  </a:cubicBezTo>
                  <a:cubicBezTo>
                    <a:pt x="6148" y="6900"/>
                    <a:pt x="6142" y="6868"/>
                    <a:pt x="6163" y="6835"/>
                  </a:cubicBezTo>
                  <a:lnTo>
                    <a:pt x="6163" y="6835"/>
                  </a:lnTo>
                  <a:cubicBezTo>
                    <a:pt x="6195" y="6814"/>
                    <a:pt x="6227" y="6814"/>
                    <a:pt x="6260" y="6814"/>
                  </a:cubicBezTo>
                  <a:close/>
                  <a:moveTo>
                    <a:pt x="5269" y="6853"/>
                  </a:moveTo>
                  <a:cubicBezTo>
                    <a:pt x="5626" y="7091"/>
                    <a:pt x="5903" y="7368"/>
                    <a:pt x="6180" y="7725"/>
                  </a:cubicBezTo>
                  <a:lnTo>
                    <a:pt x="6101" y="7804"/>
                  </a:lnTo>
                  <a:cubicBezTo>
                    <a:pt x="5982" y="7725"/>
                    <a:pt x="5863" y="7646"/>
                    <a:pt x="5745" y="7566"/>
                  </a:cubicBezTo>
                  <a:cubicBezTo>
                    <a:pt x="5507" y="7408"/>
                    <a:pt x="5309" y="7210"/>
                    <a:pt x="5111" y="7012"/>
                  </a:cubicBezTo>
                  <a:cubicBezTo>
                    <a:pt x="5111" y="6972"/>
                    <a:pt x="5071" y="6933"/>
                    <a:pt x="5111" y="6893"/>
                  </a:cubicBezTo>
                  <a:cubicBezTo>
                    <a:pt x="5111" y="6893"/>
                    <a:pt x="5190" y="6853"/>
                    <a:pt x="5230" y="6853"/>
                  </a:cubicBezTo>
                  <a:close/>
                  <a:moveTo>
                    <a:pt x="6616" y="7923"/>
                  </a:moveTo>
                  <a:cubicBezTo>
                    <a:pt x="6695" y="7923"/>
                    <a:pt x="6735" y="7963"/>
                    <a:pt x="6735" y="8002"/>
                  </a:cubicBezTo>
                  <a:cubicBezTo>
                    <a:pt x="6893" y="8161"/>
                    <a:pt x="7052" y="8359"/>
                    <a:pt x="7210" y="8557"/>
                  </a:cubicBezTo>
                  <a:cubicBezTo>
                    <a:pt x="7210" y="8557"/>
                    <a:pt x="7250" y="8596"/>
                    <a:pt x="7289" y="8676"/>
                  </a:cubicBezTo>
                  <a:cubicBezTo>
                    <a:pt x="7226" y="8676"/>
                    <a:pt x="7188" y="8726"/>
                    <a:pt x="7155" y="8726"/>
                  </a:cubicBezTo>
                  <a:cubicBezTo>
                    <a:pt x="7147" y="8726"/>
                    <a:pt x="7139" y="8723"/>
                    <a:pt x="7131" y="8715"/>
                  </a:cubicBezTo>
                  <a:cubicBezTo>
                    <a:pt x="7052" y="8676"/>
                    <a:pt x="6973" y="8636"/>
                    <a:pt x="6893" y="8596"/>
                  </a:cubicBezTo>
                  <a:lnTo>
                    <a:pt x="6854" y="8557"/>
                  </a:lnTo>
                  <a:cubicBezTo>
                    <a:pt x="6695" y="8398"/>
                    <a:pt x="6576" y="8240"/>
                    <a:pt x="6458" y="8081"/>
                  </a:cubicBezTo>
                  <a:cubicBezTo>
                    <a:pt x="6458" y="8042"/>
                    <a:pt x="6458" y="7963"/>
                    <a:pt x="6458" y="7923"/>
                  </a:cubicBezTo>
                  <a:close/>
                  <a:moveTo>
                    <a:pt x="5230" y="0"/>
                  </a:moveTo>
                  <a:cubicBezTo>
                    <a:pt x="5150" y="199"/>
                    <a:pt x="5111" y="357"/>
                    <a:pt x="5032" y="515"/>
                  </a:cubicBezTo>
                  <a:cubicBezTo>
                    <a:pt x="4596" y="1387"/>
                    <a:pt x="4160" y="2258"/>
                    <a:pt x="3724" y="3130"/>
                  </a:cubicBezTo>
                  <a:cubicBezTo>
                    <a:pt x="3645" y="3288"/>
                    <a:pt x="3526" y="3447"/>
                    <a:pt x="3407" y="3605"/>
                  </a:cubicBezTo>
                  <a:cubicBezTo>
                    <a:pt x="3289" y="3684"/>
                    <a:pt x="3209" y="3724"/>
                    <a:pt x="3091" y="3724"/>
                  </a:cubicBezTo>
                  <a:cubicBezTo>
                    <a:pt x="2615" y="3724"/>
                    <a:pt x="2179" y="3645"/>
                    <a:pt x="1744" y="3605"/>
                  </a:cubicBezTo>
                  <a:cubicBezTo>
                    <a:pt x="1150" y="3566"/>
                    <a:pt x="595" y="3526"/>
                    <a:pt x="1" y="3486"/>
                  </a:cubicBezTo>
                  <a:lnTo>
                    <a:pt x="1" y="3566"/>
                  </a:lnTo>
                  <a:cubicBezTo>
                    <a:pt x="40" y="3605"/>
                    <a:pt x="80" y="3645"/>
                    <a:pt x="120" y="3684"/>
                  </a:cubicBezTo>
                  <a:cubicBezTo>
                    <a:pt x="714" y="4437"/>
                    <a:pt x="1387" y="5110"/>
                    <a:pt x="2140" y="5665"/>
                  </a:cubicBezTo>
                  <a:cubicBezTo>
                    <a:pt x="2219" y="5705"/>
                    <a:pt x="2259" y="5784"/>
                    <a:pt x="2298" y="5824"/>
                  </a:cubicBezTo>
                  <a:lnTo>
                    <a:pt x="2378" y="5824"/>
                  </a:lnTo>
                  <a:cubicBezTo>
                    <a:pt x="2378" y="5982"/>
                    <a:pt x="2378" y="6101"/>
                    <a:pt x="2338" y="6259"/>
                  </a:cubicBezTo>
                  <a:cubicBezTo>
                    <a:pt x="2259" y="6814"/>
                    <a:pt x="2100" y="7368"/>
                    <a:pt x="1863" y="7883"/>
                  </a:cubicBezTo>
                  <a:cubicBezTo>
                    <a:pt x="1625" y="8517"/>
                    <a:pt x="1348" y="9191"/>
                    <a:pt x="1110" y="9824"/>
                  </a:cubicBezTo>
                  <a:cubicBezTo>
                    <a:pt x="1110" y="9904"/>
                    <a:pt x="1070" y="9983"/>
                    <a:pt x="1070" y="10022"/>
                  </a:cubicBezTo>
                  <a:lnTo>
                    <a:pt x="1110" y="10062"/>
                  </a:lnTo>
                  <a:cubicBezTo>
                    <a:pt x="1427" y="9824"/>
                    <a:pt x="1783" y="9587"/>
                    <a:pt x="2061" y="9349"/>
                  </a:cubicBezTo>
                  <a:cubicBezTo>
                    <a:pt x="2774" y="8676"/>
                    <a:pt x="3487" y="8042"/>
                    <a:pt x="4200" y="7368"/>
                  </a:cubicBezTo>
                  <a:cubicBezTo>
                    <a:pt x="4239" y="7289"/>
                    <a:pt x="4319" y="7210"/>
                    <a:pt x="4437" y="7170"/>
                  </a:cubicBezTo>
                  <a:cubicBezTo>
                    <a:pt x="4477" y="7091"/>
                    <a:pt x="4556" y="7091"/>
                    <a:pt x="4635" y="7091"/>
                  </a:cubicBezTo>
                  <a:cubicBezTo>
                    <a:pt x="4675" y="7091"/>
                    <a:pt x="4715" y="7210"/>
                    <a:pt x="4715" y="7289"/>
                  </a:cubicBezTo>
                  <a:lnTo>
                    <a:pt x="4675" y="7329"/>
                  </a:lnTo>
                  <a:cubicBezTo>
                    <a:pt x="5190" y="7725"/>
                    <a:pt x="5665" y="8161"/>
                    <a:pt x="6220" y="8596"/>
                  </a:cubicBezTo>
                  <a:cubicBezTo>
                    <a:pt x="6339" y="8676"/>
                    <a:pt x="6418" y="8755"/>
                    <a:pt x="6497" y="8834"/>
                  </a:cubicBezTo>
                  <a:cubicBezTo>
                    <a:pt x="6933" y="9191"/>
                    <a:pt x="7448" y="9468"/>
                    <a:pt x="7963" y="9626"/>
                  </a:cubicBezTo>
                  <a:cubicBezTo>
                    <a:pt x="7963" y="9428"/>
                    <a:pt x="7923" y="9270"/>
                    <a:pt x="7884" y="9111"/>
                  </a:cubicBezTo>
                  <a:cubicBezTo>
                    <a:pt x="7804" y="8557"/>
                    <a:pt x="7646" y="8002"/>
                    <a:pt x="7488" y="7487"/>
                  </a:cubicBezTo>
                  <a:cubicBezTo>
                    <a:pt x="7369" y="7170"/>
                    <a:pt x="7210" y="6853"/>
                    <a:pt x="7091" y="6537"/>
                  </a:cubicBezTo>
                  <a:cubicBezTo>
                    <a:pt x="6933" y="6140"/>
                    <a:pt x="6933" y="6061"/>
                    <a:pt x="7369" y="5784"/>
                  </a:cubicBezTo>
                  <a:cubicBezTo>
                    <a:pt x="7488" y="5705"/>
                    <a:pt x="7646" y="5625"/>
                    <a:pt x="7765" y="5546"/>
                  </a:cubicBezTo>
                  <a:cubicBezTo>
                    <a:pt x="8478" y="5031"/>
                    <a:pt x="9191" y="4477"/>
                    <a:pt x="9864" y="3843"/>
                  </a:cubicBezTo>
                  <a:lnTo>
                    <a:pt x="9943" y="3724"/>
                  </a:lnTo>
                  <a:cubicBezTo>
                    <a:pt x="9706" y="3684"/>
                    <a:pt x="9508" y="3645"/>
                    <a:pt x="9310" y="3645"/>
                  </a:cubicBezTo>
                  <a:cubicBezTo>
                    <a:pt x="8597" y="3566"/>
                    <a:pt x="7923" y="3526"/>
                    <a:pt x="7250" y="3486"/>
                  </a:cubicBezTo>
                  <a:cubicBezTo>
                    <a:pt x="6933" y="3447"/>
                    <a:pt x="6616" y="3407"/>
                    <a:pt x="6299" y="3328"/>
                  </a:cubicBezTo>
                  <a:cubicBezTo>
                    <a:pt x="6220" y="3328"/>
                    <a:pt x="6141" y="3249"/>
                    <a:pt x="6101" y="3169"/>
                  </a:cubicBezTo>
                  <a:cubicBezTo>
                    <a:pt x="5943" y="2694"/>
                    <a:pt x="5784" y="2179"/>
                    <a:pt x="5626" y="1704"/>
                  </a:cubicBezTo>
                  <a:cubicBezTo>
                    <a:pt x="5507" y="1189"/>
                    <a:pt x="5388" y="595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7082169" y="2801445"/>
              <a:ext cx="694485" cy="669929"/>
            </a:xfrm>
            <a:custGeom>
              <a:avLst/>
              <a:gdLst/>
              <a:ahLst/>
              <a:cxnLst/>
              <a:rect l="l" t="t" r="r" b="b"/>
              <a:pathLst>
                <a:path w="10815" h="10433" extrusionOk="0">
                  <a:moveTo>
                    <a:pt x="5617" y="0"/>
                  </a:moveTo>
                  <a:cubicBezTo>
                    <a:pt x="5498" y="0"/>
                    <a:pt x="5462" y="134"/>
                    <a:pt x="5427" y="205"/>
                  </a:cubicBezTo>
                  <a:cubicBezTo>
                    <a:pt x="5071" y="918"/>
                    <a:pt x="4754" y="1591"/>
                    <a:pt x="4437" y="2304"/>
                  </a:cubicBezTo>
                  <a:cubicBezTo>
                    <a:pt x="4160" y="2779"/>
                    <a:pt x="3882" y="3334"/>
                    <a:pt x="3645" y="3849"/>
                  </a:cubicBezTo>
                  <a:cubicBezTo>
                    <a:pt x="3565" y="3968"/>
                    <a:pt x="3486" y="3968"/>
                    <a:pt x="3367" y="3968"/>
                  </a:cubicBezTo>
                  <a:cubicBezTo>
                    <a:pt x="2734" y="3889"/>
                    <a:pt x="2100" y="3809"/>
                    <a:pt x="1466" y="3770"/>
                  </a:cubicBezTo>
                  <a:lnTo>
                    <a:pt x="317" y="3770"/>
                  </a:lnTo>
                  <a:cubicBezTo>
                    <a:pt x="80" y="3770"/>
                    <a:pt x="0" y="3928"/>
                    <a:pt x="80" y="4166"/>
                  </a:cubicBezTo>
                  <a:cubicBezTo>
                    <a:pt x="119" y="4245"/>
                    <a:pt x="159" y="4324"/>
                    <a:pt x="198" y="4364"/>
                  </a:cubicBezTo>
                  <a:cubicBezTo>
                    <a:pt x="357" y="4522"/>
                    <a:pt x="476" y="4720"/>
                    <a:pt x="634" y="4879"/>
                  </a:cubicBezTo>
                  <a:cubicBezTo>
                    <a:pt x="1109" y="5433"/>
                    <a:pt x="1664" y="5948"/>
                    <a:pt x="2258" y="6384"/>
                  </a:cubicBezTo>
                  <a:lnTo>
                    <a:pt x="2298" y="6384"/>
                  </a:lnTo>
                  <a:lnTo>
                    <a:pt x="2258" y="6345"/>
                  </a:lnTo>
                  <a:lnTo>
                    <a:pt x="2654" y="6345"/>
                  </a:lnTo>
                  <a:cubicBezTo>
                    <a:pt x="2615" y="6265"/>
                    <a:pt x="2575" y="6226"/>
                    <a:pt x="2496" y="6186"/>
                  </a:cubicBezTo>
                  <a:cubicBezTo>
                    <a:pt x="1743" y="5592"/>
                    <a:pt x="1070" y="4958"/>
                    <a:pt x="476" y="4205"/>
                  </a:cubicBezTo>
                  <a:cubicBezTo>
                    <a:pt x="436" y="4166"/>
                    <a:pt x="396" y="4087"/>
                    <a:pt x="357" y="4047"/>
                  </a:cubicBezTo>
                  <a:lnTo>
                    <a:pt x="357" y="4007"/>
                  </a:lnTo>
                  <a:cubicBezTo>
                    <a:pt x="951" y="4047"/>
                    <a:pt x="1506" y="4087"/>
                    <a:pt x="2100" y="4126"/>
                  </a:cubicBezTo>
                  <a:cubicBezTo>
                    <a:pt x="2535" y="4126"/>
                    <a:pt x="2971" y="4205"/>
                    <a:pt x="3447" y="4205"/>
                  </a:cubicBezTo>
                  <a:cubicBezTo>
                    <a:pt x="3478" y="4216"/>
                    <a:pt x="3507" y="4221"/>
                    <a:pt x="3535" y="4221"/>
                  </a:cubicBezTo>
                  <a:cubicBezTo>
                    <a:pt x="3611" y="4221"/>
                    <a:pt x="3676" y="4184"/>
                    <a:pt x="3763" y="4126"/>
                  </a:cubicBezTo>
                  <a:cubicBezTo>
                    <a:pt x="3882" y="3968"/>
                    <a:pt x="4001" y="3809"/>
                    <a:pt x="4080" y="3611"/>
                  </a:cubicBezTo>
                  <a:cubicBezTo>
                    <a:pt x="4516" y="2740"/>
                    <a:pt x="4952" y="1868"/>
                    <a:pt x="5388" y="997"/>
                  </a:cubicBezTo>
                  <a:cubicBezTo>
                    <a:pt x="5467" y="838"/>
                    <a:pt x="5506" y="680"/>
                    <a:pt x="5586" y="521"/>
                  </a:cubicBezTo>
                  <a:cubicBezTo>
                    <a:pt x="5744" y="1076"/>
                    <a:pt x="5863" y="1631"/>
                    <a:pt x="5982" y="2185"/>
                  </a:cubicBezTo>
                  <a:cubicBezTo>
                    <a:pt x="6140" y="2740"/>
                    <a:pt x="6299" y="3215"/>
                    <a:pt x="6457" y="3690"/>
                  </a:cubicBezTo>
                  <a:cubicBezTo>
                    <a:pt x="6497" y="3770"/>
                    <a:pt x="6576" y="3849"/>
                    <a:pt x="6655" y="3889"/>
                  </a:cubicBezTo>
                  <a:cubicBezTo>
                    <a:pt x="6972" y="3928"/>
                    <a:pt x="7289" y="3968"/>
                    <a:pt x="7606" y="4007"/>
                  </a:cubicBezTo>
                  <a:cubicBezTo>
                    <a:pt x="8279" y="4087"/>
                    <a:pt x="8953" y="4126"/>
                    <a:pt x="9666" y="4166"/>
                  </a:cubicBezTo>
                  <a:cubicBezTo>
                    <a:pt x="9864" y="4166"/>
                    <a:pt x="10062" y="4205"/>
                    <a:pt x="10299" y="4245"/>
                  </a:cubicBezTo>
                  <a:lnTo>
                    <a:pt x="10220" y="4364"/>
                  </a:lnTo>
                  <a:cubicBezTo>
                    <a:pt x="9547" y="4998"/>
                    <a:pt x="8834" y="5552"/>
                    <a:pt x="8121" y="6107"/>
                  </a:cubicBezTo>
                  <a:cubicBezTo>
                    <a:pt x="8002" y="6186"/>
                    <a:pt x="7844" y="6265"/>
                    <a:pt x="7725" y="6345"/>
                  </a:cubicBezTo>
                  <a:cubicBezTo>
                    <a:pt x="7289" y="6582"/>
                    <a:pt x="7289" y="6701"/>
                    <a:pt x="7447" y="7097"/>
                  </a:cubicBezTo>
                  <a:cubicBezTo>
                    <a:pt x="7566" y="7374"/>
                    <a:pt x="7725" y="7691"/>
                    <a:pt x="7844" y="8008"/>
                  </a:cubicBezTo>
                  <a:cubicBezTo>
                    <a:pt x="8042" y="8523"/>
                    <a:pt x="8160" y="9078"/>
                    <a:pt x="8279" y="9632"/>
                  </a:cubicBezTo>
                  <a:cubicBezTo>
                    <a:pt x="8319" y="9791"/>
                    <a:pt x="8319" y="9949"/>
                    <a:pt x="8358" y="10147"/>
                  </a:cubicBezTo>
                  <a:cubicBezTo>
                    <a:pt x="7804" y="9989"/>
                    <a:pt x="7329" y="9712"/>
                    <a:pt x="6893" y="9355"/>
                  </a:cubicBezTo>
                  <a:cubicBezTo>
                    <a:pt x="6814" y="9276"/>
                    <a:pt x="6734" y="9197"/>
                    <a:pt x="6616" y="9117"/>
                  </a:cubicBezTo>
                  <a:cubicBezTo>
                    <a:pt x="6101" y="8721"/>
                    <a:pt x="5586" y="8286"/>
                    <a:pt x="5110" y="7850"/>
                  </a:cubicBezTo>
                  <a:lnTo>
                    <a:pt x="4952" y="7969"/>
                  </a:lnTo>
                  <a:cubicBezTo>
                    <a:pt x="5110" y="8167"/>
                    <a:pt x="5308" y="8365"/>
                    <a:pt x="5506" y="8563"/>
                  </a:cubicBezTo>
                  <a:cubicBezTo>
                    <a:pt x="6021" y="9038"/>
                    <a:pt x="6576" y="9474"/>
                    <a:pt x="7130" y="9870"/>
                  </a:cubicBezTo>
                  <a:cubicBezTo>
                    <a:pt x="7447" y="10147"/>
                    <a:pt x="7804" y="10306"/>
                    <a:pt x="8200" y="10425"/>
                  </a:cubicBezTo>
                  <a:cubicBezTo>
                    <a:pt x="8240" y="10430"/>
                    <a:pt x="8276" y="10432"/>
                    <a:pt x="8310" y="10432"/>
                  </a:cubicBezTo>
                  <a:cubicBezTo>
                    <a:pt x="8545" y="10432"/>
                    <a:pt x="8636" y="10311"/>
                    <a:pt x="8636" y="10068"/>
                  </a:cubicBezTo>
                  <a:cubicBezTo>
                    <a:pt x="8636" y="9989"/>
                    <a:pt x="8636" y="9870"/>
                    <a:pt x="8636" y="9791"/>
                  </a:cubicBezTo>
                  <a:cubicBezTo>
                    <a:pt x="8477" y="8721"/>
                    <a:pt x="8121" y="7691"/>
                    <a:pt x="7645" y="6701"/>
                  </a:cubicBezTo>
                  <a:cubicBezTo>
                    <a:pt x="7844" y="6622"/>
                    <a:pt x="8042" y="6503"/>
                    <a:pt x="8200" y="6384"/>
                  </a:cubicBezTo>
                  <a:cubicBezTo>
                    <a:pt x="8834" y="5909"/>
                    <a:pt x="9428" y="5433"/>
                    <a:pt x="10062" y="4918"/>
                  </a:cubicBezTo>
                  <a:cubicBezTo>
                    <a:pt x="10260" y="4720"/>
                    <a:pt x="10498" y="4522"/>
                    <a:pt x="10696" y="4324"/>
                  </a:cubicBezTo>
                  <a:cubicBezTo>
                    <a:pt x="10735" y="4285"/>
                    <a:pt x="10814" y="4166"/>
                    <a:pt x="10814" y="4126"/>
                  </a:cubicBezTo>
                  <a:cubicBezTo>
                    <a:pt x="10775" y="4047"/>
                    <a:pt x="10696" y="4007"/>
                    <a:pt x="10616" y="4007"/>
                  </a:cubicBezTo>
                  <a:cubicBezTo>
                    <a:pt x="10101" y="3928"/>
                    <a:pt x="9586" y="3849"/>
                    <a:pt x="9032" y="3809"/>
                  </a:cubicBezTo>
                  <a:cubicBezTo>
                    <a:pt x="8279" y="3730"/>
                    <a:pt x="7566" y="3690"/>
                    <a:pt x="6774" y="3651"/>
                  </a:cubicBezTo>
                  <a:cubicBezTo>
                    <a:pt x="6695" y="3453"/>
                    <a:pt x="6576" y="3215"/>
                    <a:pt x="6536" y="2977"/>
                  </a:cubicBezTo>
                  <a:cubicBezTo>
                    <a:pt x="6299" y="2066"/>
                    <a:pt x="6101" y="1155"/>
                    <a:pt x="5863" y="244"/>
                  </a:cubicBezTo>
                  <a:cubicBezTo>
                    <a:pt x="5823" y="165"/>
                    <a:pt x="5744" y="46"/>
                    <a:pt x="5665" y="7"/>
                  </a:cubicBezTo>
                  <a:cubicBezTo>
                    <a:pt x="5648" y="2"/>
                    <a:pt x="5632" y="0"/>
                    <a:pt x="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7550152" y="3119810"/>
              <a:ext cx="91635" cy="58562"/>
            </a:xfrm>
            <a:custGeom>
              <a:avLst/>
              <a:gdLst/>
              <a:ahLst/>
              <a:cxnLst/>
              <a:rect l="l" t="t" r="r" b="b"/>
              <a:pathLst>
                <a:path w="1427" h="912" extrusionOk="0">
                  <a:moveTo>
                    <a:pt x="1387" y="0"/>
                  </a:moveTo>
                  <a:cubicBezTo>
                    <a:pt x="1269" y="40"/>
                    <a:pt x="1150" y="79"/>
                    <a:pt x="1070" y="119"/>
                  </a:cubicBezTo>
                  <a:cubicBezTo>
                    <a:pt x="714" y="317"/>
                    <a:pt x="397" y="555"/>
                    <a:pt x="41" y="753"/>
                  </a:cubicBezTo>
                  <a:cubicBezTo>
                    <a:pt x="1" y="792"/>
                    <a:pt x="1" y="832"/>
                    <a:pt x="1" y="872"/>
                  </a:cubicBezTo>
                  <a:cubicBezTo>
                    <a:pt x="41" y="911"/>
                    <a:pt x="80" y="911"/>
                    <a:pt x="120" y="911"/>
                  </a:cubicBezTo>
                  <a:cubicBezTo>
                    <a:pt x="199" y="911"/>
                    <a:pt x="318" y="872"/>
                    <a:pt x="437" y="832"/>
                  </a:cubicBezTo>
                  <a:cubicBezTo>
                    <a:pt x="714" y="634"/>
                    <a:pt x="991" y="436"/>
                    <a:pt x="1308" y="238"/>
                  </a:cubicBezTo>
                  <a:cubicBezTo>
                    <a:pt x="1348" y="198"/>
                    <a:pt x="1387" y="119"/>
                    <a:pt x="1427" y="79"/>
                  </a:cubicBezTo>
                  <a:cubicBezTo>
                    <a:pt x="1427" y="40"/>
                    <a:pt x="1387" y="4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7519650" y="3343590"/>
              <a:ext cx="53491" cy="50985"/>
            </a:xfrm>
            <a:custGeom>
              <a:avLst/>
              <a:gdLst/>
              <a:ahLst/>
              <a:cxnLst/>
              <a:rect l="l" t="t" r="r" b="b"/>
              <a:pathLst>
                <a:path w="833" h="794" extrusionOk="0">
                  <a:moveTo>
                    <a:pt x="1" y="1"/>
                  </a:moveTo>
                  <a:lnTo>
                    <a:pt x="1" y="159"/>
                  </a:lnTo>
                  <a:cubicBezTo>
                    <a:pt x="119" y="318"/>
                    <a:pt x="238" y="476"/>
                    <a:pt x="357" y="595"/>
                  </a:cubicBezTo>
                  <a:lnTo>
                    <a:pt x="436" y="674"/>
                  </a:lnTo>
                  <a:cubicBezTo>
                    <a:pt x="516" y="714"/>
                    <a:pt x="555" y="754"/>
                    <a:pt x="634" y="793"/>
                  </a:cubicBezTo>
                  <a:cubicBezTo>
                    <a:pt x="674" y="793"/>
                    <a:pt x="753" y="793"/>
                    <a:pt x="832" y="754"/>
                  </a:cubicBezTo>
                  <a:cubicBezTo>
                    <a:pt x="753" y="674"/>
                    <a:pt x="753" y="635"/>
                    <a:pt x="714" y="595"/>
                  </a:cubicBezTo>
                  <a:cubicBezTo>
                    <a:pt x="555" y="437"/>
                    <a:pt x="436" y="239"/>
                    <a:pt x="278" y="80"/>
                  </a:cubicBezTo>
                  <a:cubicBezTo>
                    <a:pt x="238" y="41"/>
                    <a:pt x="19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7529860" y="3124561"/>
              <a:ext cx="33071" cy="30886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484" y="1"/>
                  </a:moveTo>
                  <a:cubicBezTo>
                    <a:pt x="339" y="1"/>
                    <a:pt x="0" y="212"/>
                    <a:pt x="0" y="322"/>
                  </a:cubicBezTo>
                  <a:cubicBezTo>
                    <a:pt x="0" y="401"/>
                    <a:pt x="79" y="441"/>
                    <a:pt x="119" y="481"/>
                  </a:cubicBezTo>
                  <a:cubicBezTo>
                    <a:pt x="277" y="481"/>
                    <a:pt x="515" y="203"/>
                    <a:pt x="515" y="5"/>
                  </a:cubicBezTo>
                  <a:cubicBezTo>
                    <a:pt x="506" y="2"/>
                    <a:pt x="495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7499295" y="3269874"/>
              <a:ext cx="61133" cy="55993"/>
            </a:xfrm>
            <a:custGeom>
              <a:avLst/>
              <a:gdLst/>
              <a:ahLst/>
              <a:cxnLst/>
              <a:rect l="l" t="t" r="r" b="b"/>
              <a:pathLst>
                <a:path w="952" h="872" extrusionOk="0">
                  <a:moveTo>
                    <a:pt x="120" y="0"/>
                  </a:moveTo>
                  <a:cubicBezTo>
                    <a:pt x="80" y="0"/>
                    <a:pt x="40" y="0"/>
                    <a:pt x="1" y="40"/>
                  </a:cubicBezTo>
                  <a:cubicBezTo>
                    <a:pt x="1" y="79"/>
                    <a:pt x="1" y="119"/>
                    <a:pt x="1" y="159"/>
                  </a:cubicBezTo>
                  <a:cubicBezTo>
                    <a:pt x="238" y="357"/>
                    <a:pt x="397" y="555"/>
                    <a:pt x="595" y="753"/>
                  </a:cubicBezTo>
                  <a:cubicBezTo>
                    <a:pt x="634" y="753"/>
                    <a:pt x="634" y="753"/>
                    <a:pt x="674" y="792"/>
                  </a:cubicBezTo>
                  <a:cubicBezTo>
                    <a:pt x="753" y="832"/>
                    <a:pt x="833" y="832"/>
                    <a:pt x="912" y="872"/>
                  </a:cubicBezTo>
                  <a:lnTo>
                    <a:pt x="951" y="792"/>
                  </a:lnTo>
                  <a:cubicBezTo>
                    <a:pt x="753" y="515"/>
                    <a:pt x="555" y="278"/>
                    <a:pt x="318" y="79"/>
                  </a:cubicBezTo>
                  <a:cubicBezTo>
                    <a:pt x="238" y="40"/>
                    <a:pt x="199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7430652" y="3273791"/>
              <a:ext cx="71279" cy="59718"/>
            </a:xfrm>
            <a:custGeom>
              <a:avLst/>
              <a:gdLst/>
              <a:ahLst/>
              <a:cxnLst/>
              <a:rect l="l" t="t" r="r" b="b"/>
              <a:pathLst>
                <a:path w="1110" h="930" extrusionOk="0">
                  <a:moveTo>
                    <a:pt x="179" y="1"/>
                  </a:moveTo>
                  <a:cubicBezTo>
                    <a:pt x="167" y="1"/>
                    <a:pt x="159" y="5"/>
                    <a:pt x="159" y="18"/>
                  </a:cubicBezTo>
                  <a:cubicBezTo>
                    <a:pt x="159" y="18"/>
                    <a:pt x="40" y="18"/>
                    <a:pt x="40" y="58"/>
                  </a:cubicBezTo>
                  <a:cubicBezTo>
                    <a:pt x="0" y="98"/>
                    <a:pt x="40" y="177"/>
                    <a:pt x="79" y="217"/>
                  </a:cubicBezTo>
                  <a:cubicBezTo>
                    <a:pt x="277" y="375"/>
                    <a:pt x="476" y="573"/>
                    <a:pt x="674" y="731"/>
                  </a:cubicBezTo>
                  <a:cubicBezTo>
                    <a:pt x="792" y="811"/>
                    <a:pt x="911" y="890"/>
                    <a:pt x="1070" y="930"/>
                  </a:cubicBezTo>
                  <a:lnTo>
                    <a:pt x="1109" y="890"/>
                  </a:lnTo>
                  <a:cubicBezTo>
                    <a:pt x="872" y="533"/>
                    <a:pt x="555" y="256"/>
                    <a:pt x="238" y="18"/>
                  </a:cubicBezTo>
                  <a:cubicBezTo>
                    <a:pt x="238" y="18"/>
                    <a:pt x="203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7367017" y="2982460"/>
              <a:ext cx="50987" cy="94136"/>
            </a:xfrm>
            <a:custGeom>
              <a:avLst/>
              <a:gdLst/>
              <a:ahLst/>
              <a:cxnLst/>
              <a:rect l="l" t="t" r="r" b="b"/>
              <a:pathLst>
                <a:path w="794" h="1466" extrusionOk="0">
                  <a:moveTo>
                    <a:pt x="714" y="0"/>
                  </a:moveTo>
                  <a:cubicBezTo>
                    <a:pt x="714" y="0"/>
                    <a:pt x="635" y="0"/>
                    <a:pt x="595" y="40"/>
                  </a:cubicBezTo>
                  <a:cubicBezTo>
                    <a:pt x="555" y="79"/>
                    <a:pt x="555" y="119"/>
                    <a:pt x="516" y="158"/>
                  </a:cubicBezTo>
                  <a:cubicBezTo>
                    <a:pt x="357" y="475"/>
                    <a:pt x="199" y="753"/>
                    <a:pt x="80" y="1070"/>
                  </a:cubicBezTo>
                  <a:cubicBezTo>
                    <a:pt x="40" y="1188"/>
                    <a:pt x="1" y="1307"/>
                    <a:pt x="40" y="1466"/>
                  </a:cubicBezTo>
                  <a:lnTo>
                    <a:pt x="120" y="1466"/>
                  </a:lnTo>
                  <a:cubicBezTo>
                    <a:pt x="199" y="1386"/>
                    <a:pt x="239" y="1307"/>
                    <a:pt x="318" y="1228"/>
                  </a:cubicBezTo>
                  <a:cubicBezTo>
                    <a:pt x="437" y="951"/>
                    <a:pt x="555" y="713"/>
                    <a:pt x="674" y="436"/>
                  </a:cubicBezTo>
                  <a:cubicBezTo>
                    <a:pt x="714" y="357"/>
                    <a:pt x="753" y="238"/>
                    <a:pt x="793" y="158"/>
                  </a:cubicBezTo>
                  <a:cubicBezTo>
                    <a:pt x="793" y="119"/>
                    <a:pt x="753" y="4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7153381" y="3208808"/>
              <a:ext cx="256988" cy="293836"/>
            </a:xfrm>
            <a:custGeom>
              <a:avLst/>
              <a:gdLst/>
              <a:ahLst/>
              <a:cxnLst/>
              <a:rect l="l" t="t" r="r" b="b"/>
              <a:pathLst>
                <a:path w="4002" h="4576" extrusionOk="0">
                  <a:moveTo>
                    <a:pt x="1110" y="1"/>
                  </a:moveTo>
                  <a:lnTo>
                    <a:pt x="1189" y="80"/>
                  </a:lnTo>
                  <a:cubicBezTo>
                    <a:pt x="1268" y="199"/>
                    <a:pt x="1387" y="357"/>
                    <a:pt x="1347" y="397"/>
                  </a:cubicBezTo>
                  <a:cubicBezTo>
                    <a:pt x="1030" y="1387"/>
                    <a:pt x="713" y="2338"/>
                    <a:pt x="357" y="3288"/>
                  </a:cubicBezTo>
                  <a:cubicBezTo>
                    <a:pt x="278" y="3566"/>
                    <a:pt x="159" y="3843"/>
                    <a:pt x="40" y="4120"/>
                  </a:cubicBezTo>
                  <a:cubicBezTo>
                    <a:pt x="0" y="4279"/>
                    <a:pt x="40" y="4437"/>
                    <a:pt x="159" y="4516"/>
                  </a:cubicBezTo>
                  <a:cubicBezTo>
                    <a:pt x="218" y="4556"/>
                    <a:pt x="288" y="4576"/>
                    <a:pt x="357" y="4576"/>
                  </a:cubicBezTo>
                  <a:cubicBezTo>
                    <a:pt x="426" y="4576"/>
                    <a:pt x="496" y="4556"/>
                    <a:pt x="555" y="4516"/>
                  </a:cubicBezTo>
                  <a:cubicBezTo>
                    <a:pt x="793" y="4358"/>
                    <a:pt x="1030" y="4199"/>
                    <a:pt x="1228" y="4041"/>
                  </a:cubicBezTo>
                  <a:cubicBezTo>
                    <a:pt x="1862" y="3486"/>
                    <a:pt x="2456" y="2932"/>
                    <a:pt x="3090" y="2377"/>
                  </a:cubicBezTo>
                  <a:cubicBezTo>
                    <a:pt x="3328" y="2100"/>
                    <a:pt x="3605" y="1862"/>
                    <a:pt x="3843" y="1625"/>
                  </a:cubicBezTo>
                  <a:lnTo>
                    <a:pt x="4001" y="1506"/>
                  </a:lnTo>
                  <a:lnTo>
                    <a:pt x="4001" y="1466"/>
                  </a:lnTo>
                  <a:cubicBezTo>
                    <a:pt x="4001" y="1427"/>
                    <a:pt x="3962" y="1308"/>
                    <a:pt x="3922" y="1308"/>
                  </a:cubicBezTo>
                  <a:cubicBezTo>
                    <a:pt x="3899" y="1296"/>
                    <a:pt x="3876" y="1291"/>
                    <a:pt x="3852" y="1291"/>
                  </a:cubicBezTo>
                  <a:cubicBezTo>
                    <a:pt x="3796" y="1291"/>
                    <a:pt x="3740" y="1319"/>
                    <a:pt x="3684" y="1347"/>
                  </a:cubicBezTo>
                  <a:cubicBezTo>
                    <a:pt x="3605" y="1387"/>
                    <a:pt x="3526" y="1466"/>
                    <a:pt x="3447" y="1545"/>
                  </a:cubicBezTo>
                  <a:cubicBezTo>
                    <a:pt x="2734" y="2179"/>
                    <a:pt x="2060" y="2853"/>
                    <a:pt x="1347" y="3526"/>
                  </a:cubicBezTo>
                  <a:cubicBezTo>
                    <a:pt x="1030" y="3803"/>
                    <a:pt x="713" y="4001"/>
                    <a:pt x="397" y="4279"/>
                  </a:cubicBezTo>
                  <a:lnTo>
                    <a:pt x="317" y="4199"/>
                  </a:lnTo>
                  <a:cubicBezTo>
                    <a:pt x="317" y="4160"/>
                    <a:pt x="357" y="4081"/>
                    <a:pt x="397" y="4001"/>
                  </a:cubicBezTo>
                  <a:cubicBezTo>
                    <a:pt x="634" y="3368"/>
                    <a:pt x="872" y="2734"/>
                    <a:pt x="1110" y="2060"/>
                  </a:cubicBezTo>
                  <a:cubicBezTo>
                    <a:pt x="1347" y="1545"/>
                    <a:pt x="1545" y="991"/>
                    <a:pt x="1625" y="436"/>
                  </a:cubicBezTo>
                  <a:cubicBezTo>
                    <a:pt x="1625" y="317"/>
                    <a:pt x="1664" y="159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7260231" y="3094317"/>
              <a:ext cx="99276" cy="25557"/>
            </a:xfrm>
            <a:custGeom>
              <a:avLst/>
              <a:gdLst/>
              <a:ahLst/>
              <a:cxnLst/>
              <a:rect l="l" t="t" r="r" b="b"/>
              <a:pathLst>
                <a:path w="1546" h="398" extrusionOk="0">
                  <a:moveTo>
                    <a:pt x="159" y="1"/>
                  </a:moveTo>
                  <a:cubicBezTo>
                    <a:pt x="79" y="1"/>
                    <a:pt x="40" y="80"/>
                    <a:pt x="0" y="120"/>
                  </a:cubicBezTo>
                  <a:cubicBezTo>
                    <a:pt x="0" y="159"/>
                    <a:pt x="40" y="199"/>
                    <a:pt x="119" y="239"/>
                  </a:cubicBezTo>
                  <a:cubicBezTo>
                    <a:pt x="119" y="278"/>
                    <a:pt x="159" y="278"/>
                    <a:pt x="198" y="278"/>
                  </a:cubicBezTo>
                  <a:cubicBezTo>
                    <a:pt x="555" y="318"/>
                    <a:pt x="911" y="357"/>
                    <a:pt x="1268" y="397"/>
                  </a:cubicBezTo>
                  <a:cubicBezTo>
                    <a:pt x="1347" y="397"/>
                    <a:pt x="1426" y="318"/>
                    <a:pt x="1545" y="278"/>
                  </a:cubicBezTo>
                  <a:cubicBezTo>
                    <a:pt x="1545" y="239"/>
                    <a:pt x="1545" y="199"/>
                    <a:pt x="1545" y="199"/>
                  </a:cubicBezTo>
                  <a:lnTo>
                    <a:pt x="753" y="80"/>
                  </a:lnTo>
                  <a:cubicBezTo>
                    <a:pt x="555" y="80"/>
                    <a:pt x="357" y="4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7229666" y="3137597"/>
              <a:ext cx="73847" cy="20420"/>
            </a:xfrm>
            <a:custGeom>
              <a:avLst/>
              <a:gdLst/>
              <a:ahLst/>
              <a:cxnLst/>
              <a:rect l="l" t="t" r="r" b="b"/>
              <a:pathLst>
                <a:path w="1150" h="318" extrusionOk="0">
                  <a:moveTo>
                    <a:pt x="397" y="0"/>
                  </a:moveTo>
                  <a:lnTo>
                    <a:pt x="397" y="40"/>
                  </a:lnTo>
                  <a:lnTo>
                    <a:pt x="120" y="40"/>
                  </a:lnTo>
                  <a:cubicBezTo>
                    <a:pt x="80" y="40"/>
                    <a:pt x="40" y="80"/>
                    <a:pt x="1" y="119"/>
                  </a:cubicBezTo>
                  <a:cubicBezTo>
                    <a:pt x="1" y="119"/>
                    <a:pt x="1" y="198"/>
                    <a:pt x="80" y="198"/>
                  </a:cubicBezTo>
                  <a:cubicBezTo>
                    <a:pt x="120" y="238"/>
                    <a:pt x="159" y="238"/>
                    <a:pt x="238" y="278"/>
                  </a:cubicBezTo>
                  <a:cubicBezTo>
                    <a:pt x="476" y="278"/>
                    <a:pt x="714" y="317"/>
                    <a:pt x="991" y="317"/>
                  </a:cubicBezTo>
                  <a:cubicBezTo>
                    <a:pt x="1031" y="317"/>
                    <a:pt x="1070" y="278"/>
                    <a:pt x="1150" y="278"/>
                  </a:cubicBezTo>
                  <a:cubicBezTo>
                    <a:pt x="1070" y="198"/>
                    <a:pt x="1070" y="119"/>
                    <a:pt x="991" y="119"/>
                  </a:cubicBezTo>
                  <a:cubicBezTo>
                    <a:pt x="793" y="80"/>
                    <a:pt x="595" y="4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7181378" y="3091813"/>
              <a:ext cx="45850" cy="22924"/>
            </a:xfrm>
            <a:custGeom>
              <a:avLst/>
              <a:gdLst/>
              <a:ahLst/>
              <a:cxnLst/>
              <a:rect l="l" t="t" r="r" b="b"/>
              <a:pathLst>
                <a:path w="714" h="357" extrusionOk="0">
                  <a:moveTo>
                    <a:pt x="198" y="0"/>
                  </a:moveTo>
                  <a:cubicBezTo>
                    <a:pt x="159" y="0"/>
                    <a:pt x="79" y="40"/>
                    <a:pt x="40" y="40"/>
                  </a:cubicBezTo>
                  <a:cubicBezTo>
                    <a:pt x="0" y="80"/>
                    <a:pt x="79" y="159"/>
                    <a:pt x="119" y="159"/>
                  </a:cubicBezTo>
                  <a:cubicBezTo>
                    <a:pt x="277" y="238"/>
                    <a:pt x="396" y="278"/>
                    <a:pt x="555" y="357"/>
                  </a:cubicBezTo>
                  <a:lnTo>
                    <a:pt x="713" y="278"/>
                  </a:lnTo>
                  <a:cubicBezTo>
                    <a:pt x="674" y="198"/>
                    <a:pt x="674" y="159"/>
                    <a:pt x="634" y="119"/>
                  </a:cubicBezTo>
                  <a:cubicBezTo>
                    <a:pt x="476" y="80"/>
                    <a:pt x="317" y="4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7537758" y="2894168"/>
              <a:ext cx="103579" cy="89833"/>
            </a:xfrm>
            <a:custGeom>
              <a:avLst/>
              <a:gdLst/>
              <a:ahLst/>
              <a:cxnLst/>
              <a:rect l="l" t="t" r="r" b="b"/>
              <a:pathLst>
                <a:path w="1613" h="1399" extrusionOk="0">
                  <a:moveTo>
                    <a:pt x="1265" y="0"/>
                  </a:moveTo>
                  <a:cubicBezTo>
                    <a:pt x="1209" y="0"/>
                    <a:pt x="1152" y="20"/>
                    <a:pt x="1105" y="68"/>
                  </a:cubicBezTo>
                  <a:lnTo>
                    <a:pt x="154" y="1018"/>
                  </a:lnTo>
                  <a:cubicBezTo>
                    <a:pt x="0" y="1172"/>
                    <a:pt x="157" y="1398"/>
                    <a:pt x="347" y="1398"/>
                  </a:cubicBezTo>
                  <a:cubicBezTo>
                    <a:pt x="401" y="1398"/>
                    <a:pt x="458" y="1380"/>
                    <a:pt x="511" y="1335"/>
                  </a:cubicBezTo>
                  <a:lnTo>
                    <a:pt x="1462" y="385"/>
                  </a:lnTo>
                  <a:cubicBezTo>
                    <a:pt x="1612" y="204"/>
                    <a:pt x="1442" y="0"/>
                    <a:pt x="1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7519650" y="2829442"/>
              <a:ext cx="52785" cy="70056"/>
            </a:xfrm>
            <a:custGeom>
              <a:avLst/>
              <a:gdLst/>
              <a:ahLst/>
              <a:cxnLst/>
              <a:rect l="l" t="t" r="r" b="b"/>
              <a:pathLst>
                <a:path w="822" h="1091" extrusionOk="0">
                  <a:moveTo>
                    <a:pt x="464" y="0"/>
                  </a:moveTo>
                  <a:cubicBezTo>
                    <a:pt x="392" y="0"/>
                    <a:pt x="330" y="36"/>
                    <a:pt x="317" y="125"/>
                  </a:cubicBezTo>
                  <a:cubicBezTo>
                    <a:pt x="238" y="323"/>
                    <a:pt x="119" y="561"/>
                    <a:pt x="40" y="759"/>
                  </a:cubicBezTo>
                  <a:cubicBezTo>
                    <a:pt x="1" y="878"/>
                    <a:pt x="40" y="997"/>
                    <a:pt x="159" y="1076"/>
                  </a:cubicBezTo>
                  <a:cubicBezTo>
                    <a:pt x="189" y="1086"/>
                    <a:pt x="218" y="1091"/>
                    <a:pt x="248" y="1091"/>
                  </a:cubicBezTo>
                  <a:cubicBezTo>
                    <a:pt x="335" y="1091"/>
                    <a:pt x="417" y="1046"/>
                    <a:pt x="476" y="957"/>
                  </a:cubicBezTo>
                  <a:cubicBezTo>
                    <a:pt x="555" y="759"/>
                    <a:pt x="634" y="521"/>
                    <a:pt x="714" y="323"/>
                  </a:cubicBezTo>
                  <a:cubicBezTo>
                    <a:pt x="821" y="162"/>
                    <a:pt x="618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7631445" y="2945538"/>
              <a:ext cx="102359" cy="56058"/>
            </a:xfrm>
            <a:custGeom>
              <a:avLst/>
              <a:gdLst/>
              <a:ahLst/>
              <a:cxnLst/>
              <a:rect l="l" t="t" r="r" b="b"/>
              <a:pathLst>
                <a:path w="1594" h="873" extrusionOk="0">
                  <a:moveTo>
                    <a:pt x="1273" y="0"/>
                  </a:moveTo>
                  <a:cubicBezTo>
                    <a:pt x="1246" y="0"/>
                    <a:pt x="1219" y="6"/>
                    <a:pt x="1191" y="20"/>
                  </a:cubicBezTo>
                  <a:cubicBezTo>
                    <a:pt x="874" y="179"/>
                    <a:pt x="597" y="298"/>
                    <a:pt x="280" y="417"/>
                  </a:cubicBezTo>
                  <a:cubicBezTo>
                    <a:pt x="0" y="521"/>
                    <a:pt x="121" y="873"/>
                    <a:pt x="344" y="873"/>
                  </a:cubicBezTo>
                  <a:cubicBezTo>
                    <a:pt x="374" y="873"/>
                    <a:pt x="406" y="866"/>
                    <a:pt x="438" y="852"/>
                  </a:cubicBezTo>
                  <a:cubicBezTo>
                    <a:pt x="716" y="733"/>
                    <a:pt x="1032" y="615"/>
                    <a:pt x="1349" y="456"/>
                  </a:cubicBezTo>
                  <a:cubicBezTo>
                    <a:pt x="1594" y="351"/>
                    <a:pt x="1469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7188698" y="2874390"/>
              <a:ext cx="89002" cy="101648"/>
            </a:xfrm>
            <a:custGeom>
              <a:avLst/>
              <a:gdLst/>
              <a:ahLst/>
              <a:cxnLst/>
              <a:rect l="l" t="t" r="r" b="b"/>
              <a:pathLst>
                <a:path w="1386" h="1583" extrusionOk="0">
                  <a:moveTo>
                    <a:pt x="290" y="0"/>
                  </a:moveTo>
                  <a:cubicBezTo>
                    <a:pt x="134" y="0"/>
                    <a:pt x="0" y="168"/>
                    <a:pt x="84" y="336"/>
                  </a:cubicBezTo>
                  <a:lnTo>
                    <a:pt x="876" y="1485"/>
                  </a:lnTo>
                  <a:cubicBezTo>
                    <a:pt x="934" y="1553"/>
                    <a:pt x="1004" y="1582"/>
                    <a:pt x="1071" y="1582"/>
                  </a:cubicBezTo>
                  <a:cubicBezTo>
                    <a:pt x="1237" y="1582"/>
                    <a:pt x="1385" y="1405"/>
                    <a:pt x="1273" y="1208"/>
                  </a:cubicBezTo>
                  <a:lnTo>
                    <a:pt x="480" y="99"/>
                  </a:lnTo>
                  <a:cubicBezTo>
                    <a:pt x="422" y="29"/>
                    <a:pt x="35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7286751" y="2832139"/>
              <a:ext cx="40969" cy="92209"/>
            </a:xfrm>
            <a:custGeom>
              <a:avLst/>
              <a:gdLst/>
              <a:ahLst/>
              <a:cxnLst/>
              <a:rect l="l" t="t" r="r" b="b"/>
              <a:pathLst>
                <a:path w="638" h="1436" extrusionOk="0">
                  <a:moveTo>
                    <a:pt x="259" y="0"/>
                  </a:moveTo>
                  <a:cubicBezTo>
                    <a:pt x="128" y="0"/>
                    <a:pt x="1" y="103"/>
                    <a:pt x="23" y="281"/>
                  </a:cubicBezTo>
                  <a:cubicBezTo>
                    <a:pt x="23" y="598"/>
                    <a:pt x="62" y="915"/>
                    <a:pt x="142" y="1232"/>
                  </a:cubicBezTo>
                  <a:cubicBezTo>
                    <a:pt x="161" y="1366"/>
                    <a:pt x="282" y="1435"/>
                    <a:pt x="397" y="1435"/>
                  </a:cubicBezTo>
                  <a:cubicBezTo>
                    <a:pt x="521" y="1435"/>
                    <a:pt x="638" y="1356"/>
                    <a:pt x="617" y="1192"/>
                  </a:cubicBezTo>
                  <a:cubicBezTo>
                    <a:pt x="538" y="875"/>
                    <a:pt x="498" y="558"/>
                    <a:pt x="498" y="202"/>
                  </a:cubicBezTo>
                  <a:cubicBezTo>
                    <a:pt x="463" y="63"/>
                    <a:pt x="360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7089810" y="2949390"/>
              <a:ext cx="116165" cy="45976"/>
            </a:xfrm>
            <a:custGeom>
              <a:avLst/>
              <a:gdLst/>
              <a:ahLst/>
              <a:cxnLst/>
              <a:rect l="l" t="t" r="r" b="b"/>
              <a:pathLst>
                <a:path w="1809" h="716" extrusionOk="0">
                  <a:moveTo>
                    <a:pt x="357" y="0"/>
                  </a:moveTo>
                  <a:cubicBezTo>
                    <a:pt x="79" y="0"/>
                    <a:pt x="0" y="396"/>
                    <a:pt x="238" y="475"/>
                  </a:cubicBezTo>
                  <a:lnTo>
                    <a:pt x="1426" y="713"/>
                  </a:lnTo>
                  <a:cubicBezTo>
                    <a:pt x="1438" y="715"/>
                    <a:pt x="1450" y="716"/>
                    <a:pt x="1461" y="716"/>
                  </a:cubicBezTo>
                  <a:cubicBezTo>
                    <a:pt x="1713" y="716"/>
                    <a:pt x="1809" y="315"/>
                    <a:pt x="1505" y="277"/>
                  </a:cubicBez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7071510" y="3237832"/>
              <a:ext cx="128173" cy="69028"/>
            </a:xfrm>
            <a:custGeom>
              <a:avLst/>
              <a:gdLst/>
              <a:ahLst/>
              <a:cxnLst/>
              <a:rect l="l" t="t" r="r" b="b"/>
              <a:pathLst>
                <a:path w="1996" h="1075" extrusionOk="0">
                  <a:moveTo>
                    <a:pt x="1625" y="0"/>
                  </a:moveTo>
                  <a:cubicBezTo>
                    <a:pt x="1589" y="0"/>
                    <a:pt x="1552" y="7"/>
                    <a:pt x="1513" y="24"/>
                  </a:cubicBezTo>
                  <a:cubicBezTo>
                    <a:pt x="1117" y="262"/>
                    <a:pt x="681" y="460"/>
                    <a:pt x="246" y="618"/>
                  </a:cubicBezTo>
                  <a:cubicBezTo>
                    <a:pt x="1" y="723"/>
                    <a:pt x="95" y="1074"/>
                    <a:pt x="311" y="1074"/>
                  </a:cubicBezTo>
                  <a:cubicBezTo>
                    <a:pt x="340" y="1074"/>
                    <a:pt x="371" y="1068"/>
                    <a:pt x="404" y="1054"/>
                  </a:cubicBezTo>
                  <a:cubicBezTo>
                    <a:pt x="879" y="856"/>
                    <a:pt x="1315" y="658"/>
                    <a:pt x="1790" y="420"/>
                  </a:cubicBezTo>
                  <a:cubicBezTo>
                    <a:pt x="1995" y="284"/>
                    <a:pt x="1847" y="0"/>
                    <a:pt x="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7047366" y="3193397"/>
              <a:ext cx="87397" cy="38528"/>
            </a:xfrm>
            <a:custGeom>
              <a:avLst/>
              <a:gdLst/>
              <a:ahLst/>
              <a:cxnLst/>
              <a:rect l="l" t="t" r="r" b="b"/>
              <a:pathLst>
                <a:path w="1361" h="600" extrusionOk="0">
                  <a:moveTo>
                    <a:pt x="1092" y="0"/>
                  </a:moveTo>
                  <a:cubicBezTo>
                    <a:pt x="1081" y="0"/>
                    <a:pt x="1069" y="1"/>
                    <a:pt x="1057" y="3"/>
                  </a:cubicBezTo>
                  <a:lnTo>
                    <a:pt x="305" y="122"/>
                  </a:lnTo>
                  <a:cubicBezTo>
                    <a:pt x="0" y="160"/>
                    <a:pt x="25" y="599"/>
                    <a:pt x="308" y="599"/>
                  </a:cubicBezTo>
                  <a:cubicBezTo>
                    <a:pt x="319" y="599"/>
                    <a:pt x="332" y="599"/>
                    <a:pt x="344" y="597"/>
                  </a:cubicBezTo>
                  <a:lnTo>
                    <a:pt x="1057" y="478"/>
                  </a:lnTo>
                  <a:cubicBezTo>
                    <a:pt x="1360" y="402"/>
                    <a:pt x="1337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7100662" y="3313859"/>
              <a:ext cx="80076" cy="81036"/>
            </a:xfrm>
            <a:custGeom>
              <a:avLst/>
              <a:gdLst/>
              <a:ahLst/>
              <a:cxnLst/>
              <a:rect l="l" t="t" r="r" b="b"/>
              <a:pathLst>
                <a:path w="1247" h="1262" extrusionOk="0">
                  <a:moveTo>
                    <a:pt x="923" y="0"/>
                  </a:moveTo>
                  <a:cubicBezTo>
                    <a:pt x="850" y="0"/>
                    <a:pt x="780" y="32"/>
                    <a:pt x="742" y="107"/>
                  </a:cubicBezTo>
                  <a:cubicBezTo>
                    <a:pt x="544" y="385"/>
                    <a:pt x="386" y="662"/>
                    <a:pt x="148" y="900"/>
                  </a:cubicBezTo>
                  <a:cubicBezTo>
                    <a:pt x="0" y="1048"/>
                    <a:pt x="161" y="1262"/>
                    <a:pt x="335" y="1262"/>
                  </a:cubicBezTo>
                  <a:cubicBezTo>
                    <a:pt x="394" y="1262"/>
                    <a:pt x="454" y="1237"/>
                    <a:pt x="505" y="1177"/>
                  </a:cubicBezTo>
                  <a:cubicBezTo>
                    <a:pt x="742" y="900"/>
                    <a:pt x="980" y="622"/>
                    <a:pt x="1138" y="306"/>
                  </a:cubicBezTo>
                  <a:cubicBezTo>
                    <a:pt x="1246" y="144"/>
                    <a:pt x="1079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7392445" y="3384878"/>
              <a:ext cx="35704" cy="108326"/>
            </a:xfrm>
            <a:custGeom>
              <a:avLst/>
              <a:gdLst/>
              <a:ahLst/>
              <a:cxnLst/>
              <a:rect l="l" t="t" r="r" b="b"/>
              <a:pathLst>
                <a:path w="556" h="1687" extrusionOk="0">
                  <a:moveTo>
                    <a:pt x="262" y="1"/>
                  </a:moveTo>
                  <a:cubicBezTo>
                    <a:pt x="146" y="1"/>
                    <a:pt x="22" y="81"/>
                    <a:pt x="1" y="229"/>
                  </a:cubicBezTo>
                  <a:cubicBezTo>
                    <a:pt x="41" y="626"/>
                    <a:pt x="80" y="1061"/>
                    <a:pt x="80" y="1497"/>
                  </a:cubicBezTo>
                  <a:cubicBezTo>
                    <a:pt x="99" y="1626"/>
                    <a:pt x="194" y="1686"/>
                    <a:pt x="295" y="1686"/>
                  </a:cubicBezTo>
                  <a:cubicBezTo>
                    <a:pt x="411" y="1686"/>
                    <a:pt x="534" y="1606"/>
                    <a:pt x="556" y="1457"/>
                  </a:cubicBezTo>
                  <a:cubicBezTo>
                    <a:pt x="556" y="1022"/>
                    <a:pt x="476" y="626"/>
                    <a:pt x="476" y="190"/>
                  </a:cubicBezTo>
                  <a:cubicBezTo>
                    <a:pt x="458" y="61"/>
                    <a:pt x="36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7299080" y="3429185"/>
              <a:ext cx="57793" cy="85852"/>
            </a:xfrm>
            <a:custGeom>
              <a:avLst/>
              <a:gdLst/>
              <a:ahLst/>
              <a:cxnLst/>
              <a:rect l="l" t="t" r="r" b="b"/>
              <a:pathLst>
                <a:path w="900" h="1337" extrusionOk="0">
                  <a:moveTo>
                    <a:pt x="611" y="0"/>
                  </a:moveTo>
                  <a:cubicBezTo>
                    <a:pt x="538" y="0"/>
                    <a:pt x="465" y="39"/>
                    <a:pt x="425" y="134"/>
                  </a:cubicBezTo>
                  <a:cubicBezTo>
                    <a:pt x="267" y="451"/>
                    <a:pt x="148" y="767"/>
                    <a:pt x="69" y="1084"/>
                  </a:cubicBezTo>
                  <a:cubicBezTo>
                    <a:pt x="1" y="1242"/>
                    <a:pt x="126" y="1336"/>
                    <a:pt x="261" y="1336"/>
                  </a:cubicBezTo>
                  <a:cubicBezTo>
                    <a:pt x="363" y="1336"/>
                    <a:pt x="470" y="1283"/>
                    <a:pt x="504" y="1164"/>
                  </a:cubicBezTo>
                  <a:cubicBezTo>
                    <a:pt x="584" y="886"/>
                    <a:pt x="702" y="609"/>
                    <a:pt x="821" y="332"/>
                  </a:cubicBezTo>
                  <a:cubicBezTo>
                    <a:pt x="900" y="149"/>
                    <a:pt x="754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7471427" y="3445687"/>
              <a:ext cx="73526" cy="79367"/>
            </a:xfrm>
            <a:custGeom>
              <a:avLst/>
              <a:gdLst/>
              <a:ahLst/>
              <a:cxnLst/>
              <a:rect l="l" t="t" r="r" b="b"/>
              <a:pathLst>
                <a:path w="1145" h="1236" extrusionOk="0">
                  <a:moveTo>
                    <a:pt x="322" y="1"/>
                  </a:moveTo>
                  <a:cubicBezTo>
                    <a:pt x="165" y="1"/>
                    <a:pt x="1" y="176"/>
                    <a:pt x="118" y="352"/>
                  </a:cubicBezTo>
                  <a:lnTo>
                    <a:pt x="633" y="1144"/>
                  </a:lnTo>
                  <a:cubicBezTo>
                    <a:pt x="676" y="1208"/>
                    <a:pt x="736" y="1235"/>
                    <a:pt x="798" y="1235"/>
                  </a:cubicBezTo>
                  <a:cubicBezTo>
                    <a:pt x="965" y="1235"/>
                    <a:pt x="1145" y="1040"/>
                    <a:pt x="1029" y="867"/>
                  </a:cubicBezTo>
                  <a:cubicBezTo>
                    <a:pt x="831" y="590"/>
                    <a:pt x="672" y="352"/>
                    <a:pt x="474" y="75"/>
                  </a:cubicBezTo>
                  <a:cubicBezTo>
                    <a:pt x="433" y="23"/>
                    <a:pt x="378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7622198" y="3236612"/>
              <a:ext cx="144227" cy="48545"/>
            </a:xfrm>
            <a:custGeom>
              <a:avLst/>
              <a:gdLst/>
              <a:ahLst/>
              <a:cxnLst/>
              <a:rect l="l" t="t" r="r" b="b"/>
              <a:pathLst>
                <a:path w="2246" h="756" extrusionOk="0">
                  <a:moveTo>
                    <a:pt x="344" y="1"/>
                  </a:moveTo>
                  <a:cubicBezTo>
                    <a:pt x="61" y="1"/>
                    <a:pt x="0" y="403"/>
                    <a:pt x="265" y="479"/>
                  </a:cubicBezTo>
                  <a:cubicBezTo>
                    <a:pt x="820" y="597"/>
                    <a:pt x="1335" y="677"/>
                    <a:pt x="1889" y="756"/>
                  </a:cubicBezTo>
                  <a:cubicBezTo>
                    <a:pt x="2167" y="756"/>
                    <a:pt x="2246" y="320"/>
                    <a:pt x="1969" y="281"/>
                  </a:cubicBezTo>
                  <a:cubicBezTo>
                    <a:pt x="1414" y="241"/>
                    <a:pt x="899" y="122"/>
                    <a:pt x="384" y="3"/>
                  </a:cubicBezTo>
                  <a:cubicBezTo>
                    <a:pt x="370" y="2"/>
                    <a:pt x="35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7654497" y="3307374"/>
              <a:ext cx="50922" cy="42701"/>
            </a:xfrm>
            <a:custGeom>
              <a:avLst/>
              <a:gdLst/>
              <a:ahLst/>
              <a:cxnLst/>
              <a:rect l="l" t="t" r="r" b="b"/>
              <a:pathLst>
                <a:path w="793" h="665" extrusionOk="0">
                  <a:moveTo>
                    <a:pt x="258" y="0"/>
                  </a:moveTo>
                  <a:cubicBezTo>
                    <a:pt x="198" y="0"/>
                    <a:pt x="139" y="30"/>
                    <a:pt x="79" y="90"/>
                  </a:cubicBezTo>
                  <a:cubicBezTo>
                    <a:pt x="0" y="169"/>
                    <a:pt x="0" y="327"/>
                    <a:pt x="79" y="407"/>
                  </a:cubicBezTo>
                  <a:lnTo>
                    <a:pt x="357" y="605"/>
                  </a:lnTo>
                  <a:cubicBezTo>
                    <a:pt x="416" y="644"/>
                    <a:pt x="475" y="664"/>
                    <a:pt x="535" y="664"/>
                  </a:cubicBezTo>
                  <a:cubicBezTo>
                    <a:pt x="594" y="664"/>
                    <a:pt x="654" y="644"/>
                    <a:pt x="713" y="605"/>
                  </a:cubicBezTo>
                  <a:cubicBezTo>
                    <a:pt x="792" y="486"/>
                    <a:pt x="792" y="367"/>
                    <a:pt x="713" y="248"/>
                  </a:cubicBezTo>
                  <a:lnTo>
                    <a:pt x="436" y="90"/>
                  </a:lnTo>
                  <a:cubicBezTo>
                    <a:pt x="376" y="30"/>
                    <a:pt x="317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7690970" y="3164951"/>
              <a:ext cx="109615" cy="44114"/>
            </a:xfrm>
            <a:custGeom>
              <a:avLst/>
              <a:gdLst/>
              <a:ahLst/>
              <a:cxnLst/>
              <a:rect l="l" t="t" r="r" b="b"/>
              <a:pathLst>
                <a:path w="1707" h="687" extrusionOk="0">
                  <a:moveTo>
                    <a:pt x="1360" y="1"/>
                  </a:moveTo>
                  <a:cubicBezTo>
                    <a:pt x="1339" y="1"/>
                    <a:pt x="1317" y="4"/>
                    <a:pt x="1294" y="10"/>
                  </a:cubicBezTo>
                  <a:lnTo>
                    <a:pt x="304" y="248"/>
                  </a:lnTo>
                  <a:cubicBezTo>
                    <a:pt x="0" y="286"/>
                    <a:pt x="132" y="686"/>
                    <a:pt x="422" y="686"/>
                  </a:cubicBezTo>
                  <a:cubicBezTo>
                    <a:pt x="435" y="686"/>
                    <a:pt x="448" y="685"/>
                    <a:pt x="462" y="684"/>
                  </a:cubicBezTo>
                  <a:lnTo>
                    <a:pt x="1452" y="446"/>
                  </a:lnTo>
                  <a:cubicBezTo>
                    <a:pt x="1707" y="373"/>
                    <a:pt x="1594" y="1"/>
                    <a:pt x="1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39"/>
          <p:cNvSpPr/>
          <p:nvPr/>
        </p:nvSpPr>
        <p:spPr>
          <a:xfrm>
            <a:off x="5384317" y="736470"/>
            <a:ext cx="301460" cy="226965"/>
          </a:xfrm>
          <a:custGeom>
            <a:avLst/>
            <a:gdLst/>
            <a:ahLst/>
            <a:cxnLst/>
            <a:rect l="l" t="t" r="r" b="b"/>
            <a:pathLst>
              <a:path w="8834" h="6651" extrusionOk="0">
                <a:moveTo>
                  <a:pt x="2899" y="501"/>
                </a:moveTo>
                <a:cubicBezTo>
                  <a:pt x="3776" y="501"/>
                  <a:pt x="4566" y="1085"/>
                  <a:pt x="4873" y="1929"/>
                </a:cubicBezTo>
                <a:cubicBezTo>
                  <a:pt x="4810" y="2085"/>
                  <a:pt x="4945" y="2242"/>
                  <a:pt x="5103" y="2242"/>
                </a:cubicBezTo>
                <a:cubicBezTo>
                  <a:pt x="5144" y="2242"/>
                  <a:pt x="5188" y="2231"/>
                  <a:pt x="5229" y="2206"/>
                </a:cubicBezTo>
                <a:cubicBezTo>
                  <a:pt x="5677" y="1947"/>
                  <a:pt x="6223" y="1730"/>
                  <a:pt x="6758" y="1730"/>
                </a:cubicBezTo>
                <a:cubicBezTo>
                  <a:pt x="7123" y="1730"/>
                  <a:pt x="7483" y="1830"/>
                  <a:pt x="7804" y="2087"/>
                </a:cubicBezTo>
                <a:cubicBezTo>
                  <a:pt x="8834" y="2959"/>
                  <a:pt x="8042" y="4226"/>
                  <a:pt x="7210" y="4820"/>
                </a:cubicBezTo>
                <a:cubicBezTo>
                  <a:pt x="5982" y="5573"/>
                  <a:pt x="4635" y="6048"/>
                  <a:pt x="3248" y="6207"/>
                </a:cubicBezTo>
                <a:cubicBezTo>
                  <a:pt x="3248" y="6167"/>
                  <a:pt x="3248" y="6167"/>
                  <a:pt x="3248" y="6128"/>
                </a:cubicBezTo>
                <a:cubicBezTo>
                  <a:pt x="2575" y="5098"/>
                  <a:pt x="2020" y="3949"/>
                  <a:pt x="1664" y="2761"/>
                </a:cubicBezTo>
                <a:cubicBezTo>
                  <a:pt x="1387" y="1810"/>
                  <a:pt x="1624" y="542"/>
                  <a:pt x="2813" y="503"/>
                </a:cubicBezTo>
                <a:cubicBezTo>
                  <a:pt x="2841" y="501"/>
                  <a:pt x="2870" y="501"/>
                  <a:pt x="2899" y="501"/>
                </a:cubicBezTo>
                <a:close/>
                <a:moveTo>
                  <a:pt x="2835" y="1"/>
                </a:moveTo>
                <a:cubicBezTo>
                  <a:pt x="2392" y="1"/>
                  <a:pt x="1956" y="140"/>
                  <a:pt x="1585" y="463"/>
                </a:cubicBezTo>
                <a:cubicBezTo>
                  <a:pt x="0" y="1889"/>
                  <a:pt x="2060" y="5058"/>
                  <a:pt x="2852" y="6365"/>
                </a:cubicBezTo>
                <a:cubicBezTo>
                  <a:pt x="2852" y="6405"/>
                  <a:pt x="2892" y="6445"/>
                  <a:pt x="2971" y="6445"/>
                </a:cubicBezTo>
                <a:cubicBezTo>
                  <a:pt x="2971" y="6547"/>
                  <a:pt x="3060" y="6650"/>
                  <a:pt x="3161" y="6650"/>
                </a:cubicBezTo>
                <a:cubicBezTo>
                  <a:pt x="3177" y="6650"/>
                  <a:pt x="3193" y="6648"/>
                  <a:pt x="3209" y="6643"/>
                </a:cubicBezTo>
                <a:cubicBezTo>
                  <a:pt x="5031" y="6405"/>
                  <a:pt x="8438" y="5652"/>
                  <a:pt x="8755" y="3355"/>
                </a:cubicBezTo>
                <a:cubicBezTo>
                  <a:pt x="8834" y="2562"/>
                  <a:pt x="8438" y="1810"/>
                  <a:pt x="7685" y="1493"/>
                </a:cubicBezTo>
                <a:cubicBezTo>
                  <a:pt x="7348" y="1341"/>
                  <a:pt x="6996" y="1268"/>
                  <a:pt x="6646" y="1268"/>
                </a:cubicBezTo>
                <a:cubicBezTo>
                  <a:pt x="6173" y="1268"/>
                  <a:pt x="5701" y="1401"/>
                  <a:pt x="5269" y="1651"/>
                </a:cubicBezTo>
                <a:cubicBezTo>
                  <a:pt x="4909" y="739"/>
                  <a:pt x="3856" y="1"/>
                  <a:pt x="2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9"/>
          <p:cNvSpPr/>
          <p:nvPr/>
        </p:nvSpPr>
        <p:spPr>
          <a:xfrm rot="8327044">
            <a:off x="1285038" y="1302993"/>
            <a:ext cx="243039" cy="388071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39"/>
          <p:cNvGrpSpPr/>
          <p:nvPr/>
        </p:nvGrpSpPr>
        <p:grpSpPr>
          <a:xfrm>
            <a:off x="497733" y="3886777"/>
            <a:ext cx="786568" cy="672984"/>
            <a:chOff x="827999" y="1951577"/>
            <a:chExt cx="786568" cy="672984"/>
          </a:xfrm>
        </p:grpSpPr>
        <p:grpSp>
          <p:nvGrpSpPr>
            <p:cNvPr id="946" name="Google Shape;946;p39"/>
            <p:cNvGrpSpPr/>
            <p:nvPr/>
          </p:nvGrpSpPr>
          <p:grpSpPr>
            <a:xfrm rot="10800000">
              <a:off x="827999" y="1951577"/>
              <a:ext cx="786568" cy="672984"/>
              <a:chOff x="6896974" y="3519590"/>
              <a:chExt cx="786568" cy="672984"/>
            </a:xfrm>
          </p:grpSpPr>
          <p:sp>
            <p:nvSpPr>
              <p:cNvPr id="947" name="Google Shape;947;p39"/>
              <p:cNvSpPr/>
              <p:nvPr/>
            </p:nvSpPr>
            <p:spPr>
              <a:xfrm>
                <a:off x="6941621" y="3530588"/>
                <a:ext cx="721016" cy="651503"/>
              </a:xfrm>
              <a:custGeom>
                <a:avLst/>
                <a:gdLst/>
                <a:ahLst/>
                <a:cxnLst/>
                <a:rect l="l" t="t" r="r" b="b"/>
                <a:pathLst>
                  <a:path w="46219" h="41763" extrusionOk="0">
                    <a:moveTo>
                      <a:pt x="25100" y="1"/>
                    </a:moveTo>
                    <a:cubicBezTo>
                      <a:pt x="21290" y="1"/>
                      <a:pt x="17411" y="918"/>
                      <a:pt x="13837" y="2174"/>
                    </a:cubicBezTo>
                    <a:cubicBezTo>
                      <a:pt x="10686" y="3297"/>
                      <a:pt x="7571" y="4782"/>
                      <a:pt x="5506" y="7100"/>
                    </a:cubicBezTo>
                    <a:cubicBezTo>
                      <a:pt x="3405" y="9418"/>
                      <a:pt x="2608" y="12280"/>
                      <a:pt x="2246" y="15141"/>
                    </a:cubicBezTo>
                    <a:cubicBezTo>
                      <a:pt x="1630" y="19922"/>
                      <a:pt x="2391" y="25102"/>
                      <a:pt x="5759" y="28869"/>
                    </a:cubicBezTo>
                    <a:cubicBezTo>
                      <a:pt x="4021" y="32781"/>
                      <a:pt x="1340" y="38540"/>
                      <a:pt x="0" y="41728"/>
                    </a:cubicBezTo>
                    <a:cubicBezTo>
                      <a:pt x="45" y="41751"/>
                      <a:pt x="105" y="41762"/>
                      <a:pt x="178" y="41762"/>
                    </a:cubicBezTo>
                    <a:cubicBezTo>
                      <a:pt x="1570" y="41762"/>
                      <a:pt x="7859" y="37623"/>
                      <a:pt x="11990" y="34628"/>
                    </a:cubicBezTo>
                    <a:cubicBezTo>
                      <a:pt x="13294" y="36584"/>
                      <a:pt x="15720" y="38142"/>
                      <a:pt x="18220" y="38939"/>
                    </a:cubicBezTo>
                    <a:cubicBezTo>
                      <a:pt x="20165" y="39570"/>
                      <a:pt x="22206" y="39866"/>
                      <a:pt x="24254" y="39866"/>
                    </a:cubicBezTo>
                    <a:cubicBezTo>
                      <a:pt x="30902" y="39866"/>
                      <a:pt x="37618" y="36749"/>
                      <a:pt x="41329" y="31875"/>
                    </a:cubicBezTo>
                    <a:cubicBezTo>
                      <a:pt x="46219" y="25500"/>
                      <a:pt x="46146" y="16880"/>
                      <a:pt x="42162" y="10034"/>
                    </a:cubicBezTo>
                    <a:cubicBezTo>
                      <a:pt x="39735" y="5905"/>
                      <a:pt x="35787" y="2246"/>
                      <a:pt x="30716" y="761"/>
                    </a:cubicBezTo>
                    <a:cubicBezTo>
                      <a:pt x="28893" y="230"/>
                      <a:pt x="27005" y="1"/>
                      <a:pt x="251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6925226" y="3519590"/>
                <a:ext cx="758316" cy="672984"/>
              </a:xfrm>
              <a:custGeom>
                <a:avLst/>
                <a:gdLst/>
                <a:ahLst/>
                <a:cxnLst/>
                <a:rect l="l" t="t" r="r" b="b"/>
                <a:pathLst>
                  <a:path w="48610" h="43140" extrusionOk="0">
                    <a:moveTo>
                      <a:pt x="25898" y="1339"/>
                    </a:moveTo>
                    <a:cubicBezTo>
                      <a:pt x="27617" y="1339"/>
                      <a:pt x="29330" y="1531"/>
                      <a:pt x="31006" y="1973"/>
                    </a:cubicBezTo>
                    <a:cubicBezTo>
                      <a:pt x="35932" y="3277"/>
                      <a:pt x="39844" y="6755"/>
                      <a:pt x="42416" y="11029"/>
                    </a:cubicBezTo>
                    <a:cubicBezTo>
                      <a:pt x="42416" y="11029"/>
                      <a:pt x="42416" y="11029"/>
                      <a:pt x="42416" y="11029"/>
                    </a:cubicBezTo>
                    <a:lnTo>
                      <a:pt x="42416" y="11029"/>
                    </a:lnTo>
                    <a:cubicBezTo>
                      <a:pt x="42419" y="11035"/>
                      <a:pt x="42423" y="11041"/>
                      <a:pt x="42426" y="11047"/>
                    </a:cubicBezTo>
                    <a:lnTo>
                      <a:pt x="42426" y="11047"/>
                    </a:lnTo>
                    <a:cubicBezTo>
                      <a:pt x="47051" y="19303"/>
                      <a:pt x="45887" y="30049"/>
                      <a:pt x="37852" y="35768"/>
                    </a:cubicBezTo>
                    <a:cubicBezTo>
                      <a:pt x="34435" y="38217"/>
                      <a:pt x="29375" y="39940"/>
                      <a:pt x="24552" y="39940"/>
                    </a:cubicBezTo>
                    <a:cubicBezTo>
                      <a:pt x="20173" y="39940"/>
                      <a:pt x="15988" y="38520"/>
                      <a:pt x="13403" y="34935"/>
                    </a:cubicBezTo>
                    <a:cubicBezTo>
                      <a:pt x="13286" y="34724"/>
                      <a:pt x="13078" y="34604"/>
                      <a:pt x="12858" y="34604"/>
                    </a:cubicBezTo>
                    <a:cubicBezTo>
                      <a:pt x="12737" y="34604"/>
                      <a:pt x="12613" y="34640"/>
                      <a:pt x="12497" y="34717"/>
                    </a:cubicBezTo>
                    <a:cubicBezTo>
                      <a:pt x="10360" y="36239"/>
                      <a:pt x="8187" y="37724"/>
                      <a:pt x="5977" y="39136"/>
                    </a:cubicBezTo>
                    <a:cubicBezTo>
                      <a:pt x="5252" y="39572"/>
                      <a:pt x="3246" y="41171"/>
                      <a:pt x="1882" y="41639"/>
                    </a:cubicBezTo>
                    <a:lnTo>
                      <a:pt x="1882" y="41639"/>
                    </a:lnTo>
                    <a:cubicBezTo>
                      <a:pt x="3600" y="37701"/>
                      <a:pt x="5447" y="33816"/>
                      <a:pt x="7173" y="29900"/>
                    </a:cubicBezTo>
                    <a:cubicBezTo>
                      <a:pt x="7318" y="29610"/>
                      <a:pt x="7281" y="29284"/>
                      <a:pt x="7064" y="29067"/>
                    </a:cubicBezTo>
                    <a:cubicBezTo>
                      <a:pt x="3695" y="25010"/>
                      <a:pt x="3007" y="19577"/>
                      <a:pt x="3985" y="14542"/>
                    </a:cubicBezTo>
                    <a:cubicBezTo>
                      <a:pt x="5181" y="8385"/>
                      <a:pt x="9600" y="5306"/>
                      <a:pt x="15250" y="3350"/>
                    </a:cubicBezTo>
                    <a:cubicBezTo>
                      <a:pt x="18618" y="2195"/>
                      <a:pt x="22269" y="1339"/>
                      <a:pt x="25898" y="1339"/>
                    </a:cubicBezTo>
                    <a:close/>
                    <a:moveTo>
                      <a:pt x="25815" y="0"/>
                    </a:moveTo>
                    <a:cubicBezTo>
                      <a:pt x="21320" y="0"/>
                      <a:pt x="16782" y="1232"/>
                      <a:pt x="12678" y="2879"/>
                    </a:cubicBezTo>
                    <a:cubicBezTo>
                      <a:pt x="7136" y="5161"/>
                      <a:pt x="3514" y="8892"/>
                      <a:pt x="2536" y="14904"/>
                    </a:cubicBezTo>
                    <a:cubicBezTo>
                      <a:pt x="1658" y="20142"/>
                      <a:pt x="2485" y="25449"/>
                      <a:pt x="5779" y="29664"/>
                    </a:cubicBezTo>
                    <a:lnTo>
                      <a:pt x="5779" y="29664"/>
                    </a:lnTo>
                    <a:cubicBezTo>
                      <a:pt x="3952" y="33819"/>
                      <a:pt x="2001" y="37911"/>
                      <a:pt x="218" y="42070"/>
                    </a:cubicBezTo>
                    <a:cubicBezTo>
                      <a:pt x="1" y="42469"/>
                      <a:pt x="218" y="42940"/>
                      <a:pt x="617" y="43085"/>
                    </a:cubicBezTo>
                    <a:cubicBezTo>
                      <a:pt x="760" y="43122"/>
                      <a:pt x="910" y="43140"/>
                      <a:pt x="1066" y="43140"/>
                    </a:cubicBezTo>
                    <a:cubicBezTo>
                      <a:pt x="2405" y="43140"/>
                      <a:pt x="4135" y="41858"/>
                      <a:pt x="5108" y="41274"/>
                    </a:cubicBezTo>
                    <a:cubicBezTo>
                      <a:pt x="7700" y="39705"/>
                      <a:pt x="10228" y="37975"/>
                      <a:pt x="12692" y="36206"/>
                    </a:cubicBezTo>
                    <a:lnTo>
                      <a:pt x="12692" y="36206"/>
                    </a:lnTo>
                    <a:cubicBezTo>
                      <a:pt x="15618" y="39795"/>
                      <a:pt x="20059" y="41261"/>
                      <a:pt x="24669" y="41261"/>
                    </a:cubicBezTo>
                    <a:cubicBezTo>
                      <a:pt x="29668" y="41261"/>
                      <a:pt x="34864" y="39537"/>
                      <a:pt x="38540" y="36927"/>
                    </a:cubicBezTo>
                    <a:cubicBezTo>
                      <a:pt x="47197" y="30806"/>
                      <a:pt x="48610" y="19287"/>
                      <a:pt x="43575" y="10341"/>
                    </a:cubicBezTo>
                    <a:cubicBezTo>
                      <a:pt x="43539" y="10271"/>
                      <a:pt x="43496" y="10214"/>
                      <a:pt x="43448" y="10168"/>
                    </a:cubicBezTo>
                    <a:lnTo>
                      <a:pt x="43448" y="10168"/>
                    </a:lnTo>
                    <a:cubicBezTo>
                      <a:pt x="40620" y="5557"/>
                      <a:pt x="36287" y="1882"/>
                      <a:pt x="30970" y="597"/>
                    </a:cubicBezTo>
                    <a:cubicBezTo>
                      <a:pt x="29276" y="184"/>
                      <a:pt x="27549" y="0"/>
                      <a:pt x="25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080961" y="3618634"/>
                <a:ext cx="95144" cy="87563"/>
              </a:xfrm>
              <a:custGeom>
                <a:avLst/>
                <a:gdLst/>
                <a:ahLst/>
                <a:cxnLst/>
                <a:rect l="l" t="t" r="r" b="b"/>
                <a:pathLst>
                  <a:path w="6099" h="5613" extrusionOk="0">
                    <a:moveTo>
                      <a:pt x="5361" y="1"/>
                    </a:moveTo>
                    <a:cubicBezTo>
                      <a:pt x="5331" y="1"/>
                      <a:pt x="5299" y="3"/>
                      <a:pt x="5267" y="7"/>
                    </a:cubicBezTo>
                    <a:cubicBezTo>
                      <a:pt x="2695" y="297"/>
                      <a:pt x="595" y="2217"/>
                      <a:pt x="87" y="4752"/>
                    </a:cubicBezTo>
                    <a:cubicBezTo>
                      <a:pt x="0" y="5274"/>
                      <a:pt x="435" y="5613"/>
                      <a:pt x="828" y="5613"/>
                    </a:cubicBezTo>
                    <a:cubicBezTo>
                      <a:pt x="1090" y="5613"/>
                      <a:pt x="1333" y="5462"/>
                      <a:pt x="1391" y="5114"/>
                    </a:cubicBezTo>
                    <a:cubicBezTo>
                      <a:pt x="1754" y="3158"/>
                      <a:pt x="3311" y="1673"/>
                      <a:pt x="5267" y="1347"/>
                    </a:cubicBezTo>
                    <a:cubicBezTo>
                      <a:pt x="6068" y="1243"/>
                      <a:pt x="6099" y="1"/>
                      <a:pt x="5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118260" y="3663936"/>
                <a:ext cx="52790" cy="49046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3144" extrusionOk="0">
                    <a:moveTo>
                      <a:pt x="2695" y="1"/>
                    </a:moveTo>
                    <a:cubicBezTo>
                      <a:pt x="1427" y="110"/>
                      <a:pt x="377" y="1051"/>
                      <a:pt x="87" y="2283"/>
                    </a:cubicBezTo>
                    <a:cubicBezTo>
                      <a:pt x="0" y="2804"/>
                      <a:pt x="435" y="3144"/>
                      <a:pt x="828" y="3144"/>
                    </a:cubicBezTo>
                    <a:cubicBezTo>
                      <a:pt x="1090" y="3144"/>
                      <a:pt x="1333" y="2993"/>
                      <a:pt x="1391" y="2645"/>
                    </a:cubicBezTo>
                    <a:cubicBezTo>
                      <a:pt x="1536" y="1993"/>
                      <a:pt x="2043" y="1486"/>
                      <a:pt x="2695" y="1377"/>
                    </a:cubicBezTo>
                    <a:cubicBezTo>
                      <a:pt x="3093" y="1341"/>
                      <a:pt x="3383" y="1051"/>
                      <a:pt x="3383" y="689"/>
                    </a:cubicBezTo>
                    <a:cubicBezTo>
                      <a:pt x="3383" y="327"/>
                      <a:pt x="3093" y="1"/>
                      <a:pt x="2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9"/>
              <p:cNvSpPr/>
              <p:nvPr/>
            </p:nvSpPr>
            <p:spPr>
              <a:xfrm>
                <a:off x="7442834" y="3953379"/>
                <a:ext cx="115268" cy="113974"/>
              </a:xfrm>
              <a:custGeom>
                <a:avLst/>
                <a:gdLst/>
                <a:ahLst/>
                <a:cxnLst/>
                <a:rect l="l" t="t" r="r" b="b"/>
                <a:pathLst>
                  <a:path w="7389" h="7306" extrusionOk="0">
                    <a:moveTo>
                      <a:pt x="6589" y="1"/>
                    </a:moveTo>
                    <a:cubicBezTo>
                      <a:pt x="6322" y="1"/>
                      <a:pt x="6056" y="152"/>
                      <a:pt x="5940" y="499"/>
                    </a:cubicBezTo>
                    <a:cubicBezTo>
                      <a:pt x="5288" y="3071"/>
                      <a:pt x="3332" y="5172"/>
                      <a:pt x="760" y="5969"/>
                    </a:cubicBezTo>
                    <a:cubicBezTo>
                      <a:pt x="0" y="6200"/>
                      <a:pt x="235" y="7305"/>
                      <a:pt x="914" y="7305"/>
                    </a:cubicBezTo>
                    <a:cubicBezTo>
                      <a:pt x="980" y="7305"/>
                      <a:pt x="1049" y="7295"/>
                      <a:pt x="1122" y="7273"/>
                    </a:cubicBezTo>
                    <a:cubicBezTo>
                      <a:pt x="4129" y="6331"/>
                      <a:pt x="6483" y="3904"/>
                      <a:pt x="7280" y="862"/>
                    </a:cubicBezTo>
                    <a:cubicBezTo>
                      <a:pt x="7389" y="340"/>
                      <a:pt x="6989" y="1"/>
                      <a:pt x="6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7457482" y="3949089"/>
                <a:ext cx="54007" cy="6193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3970" extrusionOk="0">
                    <a:moveTo>
                      <a:pt x="2793" y="0"/>
                    </a:moveTo>
                    <a:cubicBezTo>
                      <a:pt x="2446" y="0"/>
                      <a:pt x="2085" y="227"/>
                      <a:pt x="2067" y="666"/>
                    </a:cubicBezTo>
                    <a:cubicBezTo>
                      <a:pt x="1995" y="1535"/>
                      <a:pt x="1487" y="2332"/>
                      <a:pt x="654" y="2730"/>
                    </a:cubicBezTo>
                    <a:cubicBezTo>
                      <a:pt x="0" y="3042"/>
                      <a:pt x="418" y="3970"/>
                      <a:pt x="1031" y="3970"/>
                    </a:cubicBezTo>
                    <a:cubicBezTo>
                      <a:pt x="1131" y="3970"/>
                      <a:pt x="1236" y="3945"/>
                      <a:pt x="1343" y="3889"/>
                    </a:cubicBezTo>
                    <a:cubicBezTo>
                      <a:pt x="2574" y="3237"/>
                      <a:pt x="3371" y="2006"/>
                      <a:pt x="3443" y="666"/>
                    </a:cubicBezTo>
                    <a:cubicBezTo>
                      <a:pt x="3461" y="218"/>
                      <a:pt x="3133" y="0"/>
                      <a:pt x="27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6896974" y="4001286"/>
                <a:ext cx="55957" cy="3379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2166" extrusionOk="0">
                    <a:moveTo>
                      <a:pt x="2681" y="0"/>
                    </a:moveTo>
                    <a:lnTo>
                      <a:pt x="544" y="833"/>
                    </a:lnTo>
                    <a:cubicBezTo>
                      <a:pt x="218" y="942"/>
                      <a:pt x="1" y="1304"/>
                      <a:pt x="73" y="1666"/>
                    </a:cubicBezTo>
                    <a:cubicBezTo>
                      <a:pt x="163" y="1965"/>
                      <a:pt x="425" y="2165"/>
                      <a:pt x="717" y="2165"/>
                    </a:cubicBezTo>
                    <a:cubicBezTo>
                      <a:pt x="779" y="2165"/>
                      <a:pt x="843" y="2156"/>
                      <a:pt x="906" y="2137"/>
                    </a:cubicBezTo>
                    <a:lnTo>
                      <a:pt x="3043" y="1304"/>
                    </a:lnTo>
                    <a:cubicBezTo>
                      <a:pt x="3406" y="1195"/>
                      <a:pt x="3587" y="833"/>
                      <a:pt x="3514" y="471"/>
                    </a:cubicBezTo>
                    <a:cubicBezTo>
                      <a:pt x="3427" y="179"/>
                      <a:pt x="3175" y="5"/>
                      <a:pt x="2891" y="5"/>
                    </a:cubicBezTo>
                    <a:cubicBezTo>
                      <a:pt x="2822" y="5"/>
                      <a:pt x="2752" y="15"/>
                      <a:pt x="2681" y="36"/>
                    </a:cubicBezTo>
                    <a:lnTo>
                      <a:pt x="2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4" name="Google Shape;954;p39"/>
            <p:cNvSpPr txBox="1"/>
            <p:nvPr/>
          </p:nvSpPr>
          <p:spPr>
            <a:xfrm>
              <a:off x="968445" y="2187736"/>
              <a:ext cx="4833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lam"/>
                  <a:ea typeface="Kalam"/>
                  <a:cs typeface="Kalam"/>
                  <a:sym typeface="Kalam"/>
                </a:rPr>
                <a:t>Hi!</a:t>
              </a:r>
              <a:endParaRPr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55" name="Google Shape;955;p39"/>
          <p:cNvGrpSpPr/>
          <p:nvPr/>
        </p:nvGrpSpPr>
        <p:grpSpPr>
          <a:xfrm>
            <a:off x="7578602" y="537035"/>
            <a:ext cx="992342" cy="1246919"/>
            <a:chOff x="7350002" y="765635"/>
            <a:chExt cx="992342" cy="1246919"/>
          </a:xfrm>
        </p:grpSpPr>
        <p:grpSp>
          <p:nvGrpSpPr>
            <p:cNvPr id="956" name="Google Shape;956;p39"/>
            <p:cNvGrpSpPr/>
            <p:nvPr/>
          </p:nvGrpSpPr>
          <p:grpSpPr>
            <a:xfrm rot="475014">
              <a:off x="7454209" y="809482"/>
              <a:ext cx="783927" cy="1159224"/>
              <a:chOff x="6922402" y="2086121"/>
              <a:chExt cx="793354" cy="1358635"/>
            </a:xfrm>
          </p:grpSpPr>
          <p:sp>
            <p:nvSpPr>
              <p:cNvPr id="957" name="Google Shape;957;p39"/>
              <p:cNvSpPr/>
              <p:nvPr/>
            </p:nvSpPr>
            <p:spPr>
              <a:xfrm>
                <a:off x="6922402" y="2097010"/>
                <a:ext cx="793354" cy="1336405"/>
              </a:xfrm>
              <a:custGeom>
                <a:avLst/>
                <a:gdLst/>
                <a:ahLst/>
                <a:cxnLst/>
                <a:rect l="l" t="t" r="r" b="b"/>
                <a:pathLst>
                  <a:path w="50856" h="85667" extrusionOk="0">
                    <a:moveTo>
                      <a:pt x="22836" y="1"/>
                    </a:moveTo>
                    <a:cubicBezTo>
                      <a:pt x="17213" y="1"/>
                      <a:pt x="11566" y="1130"/>
                      <a:pt x="8694" y="3517"/>
                    </a:cubicBezTo>
                    <a:cubicBezTo>
                      <a:pt x="2464" y="8697"/>
                      <a:pt x="4384" y="20505"/>
                      <a:pt x="3985" y="27423"/>
                    </a:cubicBezTo>
                    <a:cubicBezTo>
                      <a:pt x="3224" y="40861"/>
                      <a:pt x="1" y="60203"/>
                      <a:pt x="8006" y="72699"/>
                    </a:cubicBezTo>
                    <a:cubicBezTo>
                      <a:pt x="7100" y="74293"/>
                      <a:pt x="6521" y="76068"/>
                      <a:pt x="6267" y="77879"/>
                    </a:cubicBezTo>
                    <a:cubicBezTo>
                      <a:pt x="5905" y="80451"/>
                      <a:pt x="6086" y="83095"/>
                      <a:pt x="6267" y="85667"/>
                    </a:cubicBezTo>
                    <a:cubicBezTo>
                      <a:pt x="7136" y="82298"/>
                      <a:pt x="9382" y="79473"/>
                      <a:pt x="12425" y="77807"/>
                    </a:cubicBezTo>
                    <a:cubicBezTo>
                      <a:pt x="15823" y="80500"/>
                      <a:pt x="20305" y="81741"/>
                      <a:pt x="24882" y="81741"/>
                    </a:cubicBezTo>
                    <a:cubicBezTo>
                      <a:pt x="29477" y="81741"/>
                      <a:pt x="34169" y="80491"/>
                      <a:pt x="37961" y="78205"/>
                    </a:cubicBezTo>
                    <a:cubicBezTo>
                      <a:pt x="46473" y="73098"/>
                      <a:pt x="46111" y="62340"/>
                      <a:pt x="46364" y="54082"/>
                    </a:cubicBezTo>
                    <a:cubicBezTo>
                      <a:pt x="46799" y="40209"/>
                      <a:pt x="50856" y="12391"/>
                      <a:pt x="36331" y="2901"/>
                    </a:cubicBezTo>
                    <a:cubicBezTo>
                      <a:pt x="33414" y="1003"/>
                      <a:pt x="28135" y="1"/>
                      <a:pt x="22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6940483" y="2086121"/>
                <a:ext cx="737974" cy="1358635"/>
              </a:xfrm>
              <a:custGeom>
                <a:avLst/>
                <a:gdLst/>
                <a:ahLst/>
                <a:cxnLst/>
                <a:rect l="l" t="t" r="r" b="b"/>
                <a:pathLst>
                  <a:path w="47306" h="87092" extrusionOk="0">
                    <a:moveTo>
                      <a:pt x="22684" y="1315"/>
                    </a:moveTo>
                    <a:cubicBezTo>
                      <a:pt x="27019" y="1315"/>
                      <a:pt x="31478" y="2069"/>
                      <a:pt x="34923" y="4165"/>
                    </a:cubicBezTo>
                    <a:lnTo>
                      <a:pt x="34923" y="4165"/>
                    </a:lnTo>
                    <a:cubicBezTo>
                      <a:pt x="34953" y="4195"/>
                      <a:pt x="34988" y="4224"/>
                      <a:pt x="35027" y="4251"/>
                    </a:cubicBezTo>
                    <a:cubicBezTo>
                      <a:pt x="46074" y="11676"/>
                      <a:pt x="45893" y="28230"/>
                      <a:pt x="45495" y="40001"/>
                    </a:cubicBezTo>
                    <a:cubicBezTo>
                      <a:pt x="45278" y="45906"/>
                      <a:pt x="44843" y="51737"/>
                      <a:pt x="44662" y="57605"/>
                    </a:cubicBezTo>
                    <a:cubicBezTo>
                      <a:pt x="44444" y="64668"/>
                      <a:pt x="44010" y="73108"/>
                      <a:pt x="37707" y="77672"/>
                    </a:cubicBezTo>
                    <a:cubicBezTo>
                      <a:pt x="33945" y="80399"/>
                      <a:pt x="29050" y="81857"/>
                      <a:pt x="24209" y="81857"/>
                    </a:cubicBezTo>
                    <a:cubicBezTo>
                      <a:pt x="19728" y="81857"/>
                      <a:pt x="15293" y="80608"/>
                      <a:pt x="11845" y="77961"/>
                    </a:cubicBezTo>
                    <a:cubicBezTo>
                      <a:pt x="11737" y="77907"/>
                      <a:pt x="11619" y="77880"/>
                      <a:pt x="11501" y="77880"/>
                    </a:cubicBezTo>
                    <a:cubicBezTo>
                      <a:pt x="11383" y="77880"/>
                      <a:pt x="11266" y="77907"/>
                      <a:pt x="11157" y="77961"/>
                    </a:cubicBezTo>
                    <a:cubicBezTo>
                      <a:pt x="8914" y="79236"/>
                      <a:pt x="7083" y="81085"/>
                      <a:pt x="5854" y="83293"/>
                    </a:cubicBezTo>
                    <a:lnTo>
                      <a:pt x="5854" y="83293"/>
                    </a:lnTo>
                    <a:cubicBezTo>
                      <a:pt x="5771" y="80025"/>
                      <a:pt x="6056" y="76795"/>
                      <a:pt x="7680" y="73796"/>
                    </a:cubicBezTo>
                    <a:cubicBezTo>
                      <a:pt x="7788" y="73579"/>
                      <a:pt x="7788" y="73325"/>
                      <a:pt x="7680" y="73108"/>
                    </a:cubicBezTo>
                    <a:cubicBezTo>
                      <a:pt x="1" y="60829"/>
                      <a:pt x="2536" y="44819"/>
                      <a:pt x="3551" y="31164"/>
                    </a:cubicBezTo>
                    <a:cubicBezTo>
                      <a:pt x="3985" y="25151"/>
                      <a:pt x="3225" y="19066"/>
                      <a:pt x="4166" y="13125"/>
                    </a:cubicBezTo>
                    <a:cubicBezTo>
                      <a:pt x="4673" y="10047"/>
                      <a:pt x="5724" y="6787"/>
                      <a:pt x="8259" y="4758"/>
                    </a:cubicBezTo>
                    <a:cubicBezTo>
                      <a:pt x="10324" y="3092"/>
                      <a:pt x="13077" y="2404"/>
                      <a:pt x="15648" y="1933"/>
                    </a:cubicBezTo>
                    <a:cubicBezTo>
                      <a:pt x="17816" y="1557"/>
                      <a:pt x="20230" y="1315"/>
                      <a:pt x="22684" y="1315"/>
                    </a:cubicBezTo>
                    <a:close/>
                    <a:moveTo>
                      <a:pt x="22682" y="1"/>
                    </a:moveTo>
                    <a:cubicBezTo>
                      <a:pt x="20584" y="1"/>
                      <a:pt x="18525" y="162"/>
                      <a:pt x="16626" y="412"/>
                    </a:cubicBezTo>
                    <a:cubicBezTo>
                      <a:pt x="10215" y="1281"/>
                      <a:pt x="5072" y="3889"/>
                      <a:pt x="3333" y="10517"/>
                    </a:cubicBezTo>
                    <a:cubicBezTo>
                      <a:pt x="1450" y="17508"/>
                      <a:pt x="2609" y="25187"/>
                      <a:pt x="2065" y="32395"/>
                    </a:cubicBezTo>
                    <a:cubicBezTo>
                      <a:pt x="1413" y="40907"/>
                      <a:pt x="508" y="49491"/>
                      <a:pt x="1486" y="58040"/>
                    </a:cubicBezTo>
                    <a:cubicBezTo>
                      <a:pt x="1957" y="62495"/>
                      <a:pt x="2971" y="66950"/>
                      <a:pt x="4927" y="71007"/>
                    </a:cubicBezTo>
                    <a:cubicBezTo>
                      <a:pt x="5325" y="71876"/>
                      <a:pt x="6231" y="72854"/>
                      <a:pt x="6122" y="73796"/>
                    </a:cubicBezTo>
                    <a:cubicBezTo>
                      <a:pt x="5941" y="75064"/>
                      <a:pt x="5036" y="76404"/>
                      <a:pt x="4818" y="77672"/>
                    </a:cubicBezTo>
                    <a:cubicBezTo>
                      <a:pt x="4239" y="80569"/>
                      <a:pt x="4420" y="83503"/>
                      <a:pt x="4637" y="86437"/>
                    </a:cubicBezTo>
                    <a:cubicBezTo>
                      <a:pt x="4637" y="86859"/>
                      <a:pt x="4971" y="87091"/>
                      <a:pt x="5306" y="87091"/>
                    </a:cubicBezTo>
                    <a:cubicBezTo>
                      <a:pt x="5575" y="87091"/>
                      <a:pt x="5844" y="86941"/>
                      <a:pt x="5941" y="86618"/>
                    </a:cubicBezTo>
                    <a:cubicBezTo>
                      <a:pt x="5962" y="86545"/>
                      <a:pt x="5983" y="86473"/>
                      <a:pt x="6005" y="86400"/>
                    </a:cubicBezTo>
                    <a:lnTo>
                      <a:pt x="6005" y="86400"/>
                    </a:lnTo>
                    <a:lnTo>
                      <a:pt x="6014" y="86401"/>
                    </a:lnTo>
                    <a:cubicBezTo>
                      <a:pt x="6013" y="86393"/>
                      <a:pt x="6013" y="86386"/>
                      <a:pt x="6012" y="86378"/>
                    </a:cubicBezTo>
                    <a:lnTo>
                      <a:pt x="6012" y="86378"/>
                    </a:lnTo>
                    <a:cubicBezTo>
                      <a:pt x="6373" y="85195"/>
                      <a:pt x="6893" y="84050"/>
                      <a:pt x="7571" y="83032"/>
                    </a:cubicBezTo>
                    <a:cubicBezTo>
                      <a:pt x="8223" y="82091"/>
                      <a:pt x="9744" y="79954"/>
                      <a:pt x="10940" y="79664"/>
                    </a:cubicBezTo>
                    <a:cubicBezTo>
                      <a:pt x="11027" y="79644"/>
                      <a:pt x="11120" y="79635"/>
                      <a:pt x="11218" y="79635"/>
                    </a:cubicBezTo>
                    <a:cubicBezTo>
                      <a:pt x="12575" y="79635"/>
                      <a:pt x="14840" y="81400"/>
                      <a:pt x="16192" y="81873"/>
                    </a:cubicBezTo>
                    <a:cubicBezTo>
                      <a:pt x="18660" y="82771"/>
                      <a:pt x="21282" y="83168"/>
                      <a:pt x="23909" y="83168"/>
                    </a:cubicBezTo>
                    <a:cubicBezTo>
                      <a:pt x="25523" y="83168"/>
                      <a:pt x="27140" y="83018"/>
                      <a:pt x="28724" y="82743"/>
                    </a:cubicBezTo>
                    <a:cubicBezTo>
                      <a:pt x="32745" y="82018"/>
                      <a:pt x="36947" y="80388"/>
                      <a:pt x="39953" y="77563"/>
                    </a:cubicBezTo>
                    <a:cubicBezTo>
                      <a:pt x="42742" y="74955"/>
                      <a:pt x="44300" y="71369"/>
                      <a:pt x="45060" y="67675"/>
                    </a:cubicBezTo>
                    <a:cubicBezTo>
                      <a:pt x="46545" y="60720"/>
                      <a:pt x="46147" y="53222"/>
                      <a:pt x="46545" y="46123"/>
                    </a:cubicBezTo>
                    <a:cubicBezTo>
                      <a:pt x="47016" y="38444"/>
                      <a:pt x="47306" y="30620"/>
                      <a:pt x="46183" y="22941"/>
                    </a:cubicBezTo>
                    <a:cubicBezTo>
                      <a:pt x="45099" y="15320"/>
                      <a:pt x="42395" y="7591"/>
                      <a:pt x="35772" y="3094"/>
                    </a:cubicBezTo>
                    <a:lnTo>
                      <a:pt x="35772" y="3094"/>
                    </a:lnTo>
                    <a:cubicBezTo>
                      <a:pt x="35754" y="3081"/>
                      <a:pt x="35735" y="3068"/>
                      <a:pt x="35715" y="3056"/>
                    </a:cubicBezTo>
                    <a:lnTo>
                      <a:pt x="35715" y="3056"/>
                    </a:lnTo>
                    <a:cubicBezTo>
                      <a:pt x="35715" y="3056"/>
                      <a:pt x="35715" y="3056"/>
                      <a:pt x="35715" y="3056"/>
                    </a:cubicBezTo>
                    <a:cubicBezTo>
                      <a:pt x="35705" y="3049"/>
                      <a:pt x="35695" y="3043"/>
                      <a:pt x="35685" y="3037"/>
                    </a:cubicBezTo>
                    <a:lnTo>
                      <a:pt x="35685" y="3037"/>
                    </a:lnTo>
                    <a:cubicBezTo>
                      <a:pt x="32011" y="765"/>
                      <a:pt x="27255" y="1"/>
                      <a:pt x="2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7067825" y="2175494"/>
                <a:ext cx="115627" cy="174720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11200" extrusionOk="0">
                    <a:moveTo>
                      <a:pt x="5799" y="1"/>
                    </a:moveTo>
                    <a:cubicBezTo>
                      <a:pt x="617" y="1"/>
                      <a:pt x="0" y="6565"/>
                      <a:pt x="277" y="10548"/>
                    </a:cubicBezTo>
                    <a:cubicBezTo>
                      <a:pt x="296" y="10982"/>
                      <a:pt x="649" y="11200"/>
                      <a:pt x="988" y="11200"/>
                    </a:cubicBezTo>
                    <a:cubicBezTo>
                      <a:pt x="1328" y="11200"/>
                      <a:pt x="1654" y="10982"/>
                      <a:pt x="1618" y="10548"/>
                    </a:cubicBezTo>
                    <a:cubicBezTo>
                      <a:pt x="1374" y="7248"/>
                      <a:pt x="1498" y="1350"/>
                      <a:pt x="5948" y="1350"/>
                    </a:cubicBezTo>
                    <a:cubicBezTo>
                      <a:pt x="6138" y="1350"/>
                      <a:pt x="6337" y="1361"/>
                      <a:pt x="6544" y="1384"/>
                    </a:cubicBezTo>
                    <a:cubicBezTo>
                      <a:pt x="6577" y="1388"/>
                      <a:pt x="6608" y="1390"/>
                      <a:pt x="6639" y="1390"/>
                    </a:cubicBezTo>
                    <a:cubicBezTo>
                      <a:pt x="7412" y="1390"/>
                      <a:pt x="7380" y="113"/>
                      <a:pt x="6544" y="43"/>
                    </a:cubicBezTo>
                    <a:cubicBezTo>
                      <a:pt x="6286" y="15"/>
                      <a:pt x="6038" y="1"/>
                      <a:pt x="5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7056890" y="2413487"/>
                <a:ext cx="28267" cy="21481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377" extrusionOk="0">
                    <a:moveTo>
                      <a:pt x="906" y="0"/>
                    </a:moveTo>
                    <a:cubicBezTo>
                      <a:pt x="0" y="0"/>
                      <a:pt x="0" y="1377"/>
                      <a:pt x="906" y="1377"/>
                    </a:cubicBezTo>
                    <a:cubicBezTo>
                      <a:pt x="1812" y="1377"/>
                      <a:pt x="1812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7130350" y="2221326"/>
                <a:ext cx="58172" cy="57689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698" extrusionOk="0">
                    <a:moveTo>
                      <a:pt x="2893" y="0"/>
                    </a:moveTo>
                    <a:cubicBezTo>
                      <a:pt x="2871" y="0"/>
                      <a:pt x="2849" y="1"/>
                      <a:pt x="2825" y="3"/>
                    </a:cubicBezTo>
                    <a:cubicBezTo>
                      <a:pt x="1232" y="112"/>
                      <a:pt x="0" y="1452"/>
                      <a:pt x="0" y="3046"/>
                    </a:cubicBezTo>
                    <a:cubicBezTo>
                      <a:pt x="18" y="3480"/>
                      <a:pt x="362" y="3698"/>
                      <a:pt x="702" y="3698"/>
                    </a:cubicBezTo>
                    <a:cubicBezTo>
                      <a:pt x="1042" y="3698"/>
                      <a:pt x="1377" y="3480"/>
                      <a:pt x="1377" y="3046"/>
                    </a:cubicBezTo>
                    <a:cubicBezTo>
                      <a:pt x="1340" y="2176"/>
                      <a:pt x="1992" y="1452"/>
                      <a:pt x="2825" y="1343"/>
                    </a:cubicBezTo>
                    <a:cubicBezTo>
                      <a:pt x="3673" y="1308"/>
                      <a:pt x="3729" y="0"/>
                      <a:pt x="28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7424753" y="3190570"/>
                <a:ext cx="114364" cy="104504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6699" extrusionOk="0">
                    <a:moveTo>
                      <a:pt x="6503" y="0"/>
                    </a:moveTo>
                    <a:cubicBezTo>
                      <a:pt x="6241" y="0"/>
                      <a:pt x="5998" y="151"/>
                      <a:pt x="5940" y="499"/>
                    </a:cubicBezTo>
                    <a:cubicBezTo>
                      <a:pt x="5541" y="3070"/>
                      <a:pt x="3477" y="5063"/>
                      <a:pt x="869" y="5352"/>
                    </a:cubicBezTo>
                    <a:cubicBezTo>
                      <a:pt x="33" y="5422"/>
                      <a:pt x="1" y="6699"/>
                      <a:pt x="774" y="6699"/>
                    </a:cubicBezTo>
                    <a:cubicBezTo>
                      <a:pt x="804" y="6699"/>
                      <a:pt x="836" y="6697"/>
                      <a:pt x="869" y="6692"/>
                    </a:cubicBezTo>
                    <a:cubicBezTo>
                      <a:pt x="4093" y="6439"/>
                      <a:pt x="6700" y="4012"/>
                      <a:pt x="7244" y="861"/>
                    </a:cubicBezTo>
                    <a:cubicBezTo>
                      <a:pt x="7331" y="339"/>
                      <a:pt x="6896" y="0"/>
                      <a:pt x="6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7437202" y="3162724"/>
                <a:ext cx="56737" cy="62993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038" extrusionOk="0">
                    <a:moveTo>
                      <a:pt x="2805" y="0"/>
                    </a:moveTo>
                    <a:cubicBezTo>
                      <a:pt x="2530" y="0"/>
                      <a:pt x="2250" y="143"/>
                      <a:pt x="2135" y="473"/>
                    </a:cubicBezTo>
                    <a:cubicBezTo>
                      <a:pt x="1773" y="1378"/>
                      <a:pt x="1230" y="2211"/>
                      <a:pt x="506" y="2899"/>
                    </a:cubicBezTo>
                    <a:cubicBezTo>
                      <a:pt x="0" y="3349"/>
                      <a:pt x="474" y="4037"/>
                      <a:pt x="1017" y="4037"/>
                    </a:cubicBezTo>
                    <a:cubicBezTo>
                      <a:pt x="1174" y="4037"/>
                      <a:pt x="1337" y="3980"/>
                      <a:pt x="1483" y="3841"/>
                    </a:cubicBezTo>
                    <a:cubicBezTo>
                      <a:pt x="2353" y="3008"/>
                      <a:pt x="3041" y="1958"/>
                      <a:pt x="3439" y="835"/>
                    </a:cubicBezTo>
                    <a:cubicBezTo>
                      <a:pt x="3636" y="332"/>
                      <a:pt x="3225" y="0"/>
                      <a:pt x="2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4" name="Google Shape;964;p39"/>
            <p:cNvSpPr txBox="1"/>
            <p:nvPr/>
          </p:nvSpPr>
          <p:spPr>
            <a:xfrm>
              <a:off x="7477609" y="1229500"/>
              <a:ext cx="7866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Kalam"/>
                  <a:ea typeface="Kalam"/>
                  <a:cs typeface="Kalam"/>
                  <a:sym typeface="Kalam"/>
                </a:rPr>
                <a:t>Hello!</a:t>
              </a:r>
              <a:endParaRPr sz="1600" b="1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endParaRPr>
            </a:p>
          </p:txBody>
        </p:sp>
      </p:grpSp>
      <p:grpSp>
        <p:nvGrpSpPr>
          <p:cNvPr id="965" name="Google Shape;965;p39"/>
          <p:cNvGrpSpPr/>
          <p:nvPr/>
        </p:nvGrpSpPr>
        <p:grpSpPr>
          <a:xfrm>
            <a:off x="6749406" y="4290393"/>
            <a:ext cx="218825" cy="225782"/>
            <a:chOff x="6109266" y="2958701"/>
            <a:chExt cx="158099" cy="163114"/>
          </a:xfrm>
        </p:grpSpPr>
        <p:sp>
          <p:nvSpPr>
            <p:cNvPr id="966" name="Google Shape;966;p39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9"/>
          <p:cNvGrpSpPr/>
          <p:nvPr/>
        </p:nvGrpSpPr>
        <p:grpSpPr>
          <a:xfrm>
            <a:off x="466181" y="1502943"/>
            <a:ext cx="218825" cy="225782"/>
            <a:chOff x="6109266" y="2958701"/>
            <a:chExt cx="158099" cy="163114"/>
          </a:xfrm>
        </p:grpSpPr>
        <p:sp>
          <p:nvSpPr>
            <p:cNvPr id="970" name="Google Shape;970;p39"/>
            <p:cNvSpPr/>
            <p:nvPr/>
          </p:nvSpPr>
          <p:spPr>
            <a:xfrm>
              <a:off x="6180824" y="2958701"/>
              <a:ext cx="86541" cy="69751"/>
            </a:xfrm>
            <a:custGeom>
              <a:avLst/>
              <a:gdLst/>
              <a:ahLst/>
              <a:cxnLst/>
              <a:rect l="l" t="t" r="r" b="b"/>
              <a:pathLst>
                <a:path w="2536" h="2044" extrusionOk="0">
                  <a:moveTo>
                    <a:pt x="1330" y="444"/>
                  </a:moveTo>
                  <a:cubicBezTo>
                    <a:pt x="1362" y="444"/>
                    <a:pt x="1394" y="446"/>
                    <a:pt x="1426" y="450"/>
                  </a:cubicBezTo>
                  <a:cubicBezTo>
                    <a:pt x="1783" y="529"/>
                    <a:pt x="2100" y="886"/>
                    <a:pt x="1902" y="1242"/>
                  </a:cubicBezTo>
                  <a:cubicBezTo>
                    <a:pt x="1728" y="1485"/>
                    <a:pt x="1464" y="1606"/>
                    <a:pt x="1162" y="1606"/>
                  </a:cubicBezTo>
                  <a:cubicBezTo>
                    <a:pt x="1119" y="1606"/>
                    <a:pt x="1075" y="1604"/>
                    <a:pt x="1030" y="1599"/>
                  </a:cubicBezTo>
                  <a:cubicBezTo>
                    <a:pt x="713" y="1559"/>
                    <a:pt x="515" y="1163"/>
                    <a:pt x="674" y="886"/>
                  </a:cubicBezTo>
                  <a:cubicBezTo>
                    <a:pt x="781" y="601"/>
                    <a:pt x="1047" y="444"/>
                    <a:pt x="1330" y="444"/>
                  </a:cubicBezTo>
                  <a:close/>
                  <a:moveTo>
                    <a:pt x="1309" y="0"/>
                  </a:moveTo>
                  <a:cubicBezTo>
                    <a:pt x="911" y="0"/>
                    <a:pt x="531" y="202"/>
                    <a:pt x="317" y="569"/>
                  </a:cubicBezTo>
                  <a:lnTo>
                    <a:pt x="278" y="608"/>
                  </a:lnTo>
                  <a:cubicBezTo>
                    <a:pt x="0" y="1123"/>
                    <a:pt x="238" y="1797"/>
                    <a:pt x="832" y="1995"/>
                  </a:cubicBezTo>
                  <a:cubicBezTo>
                    <a:pt x="947" y="2028"/>
                    <a:pt x="1064" y="2043"/>
                    <a:pt x="1182" y="2043"/>
                  </a:cubicBezTo>
                  <a:cubicBezTo>
                    <a:pt x="1633" y="2043"/>
                    <a:pt x="2078" y="1809"/>
                    <a:pt x="2298" y="1401"/>
                  </a:cubicBezTo>
                  <a:cubicBezTo>
                    <a:pt x="2535" y="846"/>
                    <a:pt x="2258" y="212"/>
                    <a:pt x="1664" y="54"/>
                  </a:cubicBezTo>
                  <a:cubicBezTo>
                    <a:pt x="1547" y="18"/>
                    <a:pt x="1427" y="0"/>
                    <a:pt x="1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6109266" y="3049675"/>
              <a:ext cx="54020" cy="42349"/>
            </a:xfrm>
            <a:custGeom>
              <a:avLst/>
              <a:gdLst/>
              <a:ahLst/>
              <a:cxnLst/>
              <a:rect l="l" t="t" r="r" b="b"/>
              <a:pathLst>
                <a:path w="1583" h="1241" extrusionOk="0">
                  <a:moveTo>
                    <a:pt x="847" y="1"/>
                  </a:moveTo>
                  <a:cubicBezTo>
                    <a:pt x="735" y="1"/>
                    <a:pt x="622" y="27"/>
                    <a:pt x="513" y="82"/>
                  </a:cubicBezTo>
                  <a:cubicBezTo>
                    <a:pt x="473" y="82"/>
                    <a:pt x="434" y="121"/>
                    <a:pt x="434" y="161"/>
                  </a:cubicBezTo>
                  <a:lnTo>
                    <a:pt x="394" y="161"/>
                  </a:lnTo>
                  <a:cubicBezTo>
                    <a:pt x="1" y="619"/>
                    <a:pt x="393" y="1240"/>
                    <a:pt x="899" y="1240"/>
                  </a:cubicBezTo>
                  <a:cubicBezTo>
                    <a:pt x="1005" y="1240"/>
                    <a:pt x="1116" y="1213"/>
                    <a:pt x="1226" y="1151"/>
                  </a:cubicBezTo>
                  <a:cubicBezTo>
                    <a:pt x="1503" y="953"/>
                    <a:pt x="1582" y="597"/>
                    <a:pt x="1424" y="280"/>
                  </a:cubicBezTo>
                  <a:cubicBezTo>
                    <a:pt x="1268" y="97"/>
                    <a:pt x="1060" y="1"/>
                    <a:pt x="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6194337" y="3081137"/>
              <a:ext cx="43714" cy="40677"/>
            </a:xfrm>
            <a:custGeom>
              <a:avLst/>
              <a:gdLst/>
              <a:ahLst/>
              <a:cxnLst/>
              <a:rect l="l" t="t" r="r" b="b"/>
              <a:pathLst>
                <a:path w="1281" h="1192" extrusionOk="0">
                  <a:moveTo>
                    <a:pt x="520" y="1"/>
                  </a:moveTo>
                  <a:cubicBezTo>
                    <a:pt x="349" y="1"/>
                    <a:pt x="193" y="77"/>
                    <a:pt x="119" y="269"/>
                  </a:cubicBezTo>
                  <a:cubicBezTo>
                    <a:pt x="40" y="308"/>
                    <a:pt x="40" y="388"/>
                    <a:pt x="0" y="467"/>
                  </a:cubicBezTo>
                  <a:cubicBezTo>
                    <a:pt x="0" y="704"/>
                    <a:pt x="119" y="942"/>
                    <a:pt x="317" y="1101"/>
                  </a:cubicBezTo>
                  <a:cubicBezTo>
                    <a:pt x="416" y="1164"/>
                    <a:pt x="521" y="1192"/>
                    <a:pt x="623" y="1192"/>
                  </a:cubicBezTo>
                  <a:cubicBezTo>
                    <a:pt x="970" y="1192"/>
                    <a:pt x="1281" y="865"/>
                    <a:pt x="1189" y="467"/>
                  </a:cubicBezTo>
                  <a:cubicBezTo>
                    <a:pt x="1139" y="218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" name="Google Shape;973;p39"/>
          <p:cNvGrpSpPr/>
          <p:nvPr/>
        </p:nvGrpSpPr>
        <p:grpSpPr>
          <a:xfrm>
            <a:off x="3281351" y="734172"/>
            <a:ext cx="270342" cy="245590"/>
            <a:chOff x="3281351" y="734172"/>
            <a:chExt cx="270342" cy="245590"/>
          </a:xfrm>
        </p:grpSpPr>
        <p:sp>
          <p:nvSpPr>
            <p:cNvPr id="974" name="Google Shape;974;p39"/>
            <p:cNvSpPr/>
            <p:nvPr/>
          </p:nvSpPr>
          <p:spPr>
            <a:xfrm>
              <a:off x="3281351" y="893596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3397551" y="734172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6" name="Google Shape;976;p39"/>
          <p:cNvSpPr/>
          <p:nvPr/>
        </p:nvSpPr>
        <p:spPr>
          <a:xfrm>
            <a:off x="8146801" y="2249934"/>
            <a:ext cx="154143" cy="162640"/>
          </a:xfrm>
          <a:custGeom>
            <a:avLst/>
            <a:gdLst/>
            <a:ahLst/>
            <a:cxnLst/>
            <a:rect l="l" t="t" r="r" b="b"/>
            <a:pathLst>
              <a:path w="4517" h="4766" extrusionOk="0">
                <a:moveTo>
                  <a:pt x="1687" y="1"/>
                </a:moveTo>
                <a:cubicBezTo>
                  <a:pt x="1549" y="1"/>
                  <a:pt x="1405" y="121"/>
                  <a:pt x="1453" y="315"/>
                </a:cubicBezTo>
                <a:cubicBezTo>
                  <a:pt x="1612" y="790"/>
                  <a:pt x="1730" y="1305"/>
                  <a:pt x="1889" y="1741"/>
                </a:cubicBezTo>
                <a:cubicBezTo>
                  <a:pt x="1612" y="1582"/>
                  <a:pt x="1334" y="1384"/>
                  <a:pt x="1057" y="1186"/>
                </a:cubicBezTo>
                <a:cubicBezTo>
                  <a:pt x="1009" y="1158"/>
                  <a:pt x="960" y="1147"/>
                  <a:pt x="914" y="1147"/>
                </a:cubicBezTo>
                <a:cubicBezTo>
                  <a:pt x="698" y="1147"/>
                  <a:pt x="544" y="1412"/>
                  <a:pt x="740" y="1543"/>
                </a:cubicBezTo>
                <a:cubicBezTo>
                  <a:pt x="1097" y="1780"/>
                  <a:pt x="1453" y="2018"/>
                  <a:pt x="1810" y="2256"/>
                </a:cubicBezTo>
                <a:cubicBezTo>
                  <a:pt x="1295" y="2414"/>
                  <a:pt x="780" y="2573"/>
                  <a:pt x="265" y="2731"/>
                </a:cubicBezTo>
                <a:cubicBezTo>
                  <a:pt x="1" y="2807"/>
                  <a:pt x="132" y="3170"/>
                  <a:pt x="385" y="3170"/>
                </a:cubicBezTo>
                <a:cubicBezTo>
                  <a:pt x="397" y="3170"/>
                  <a:pt x="410" y="3169"/>
                  <a:pt x="423" y="3167"/>
                </a:cubicBezTo>
                <a:lnTo>
                  <a:pt x="1730" y="2771"/>
                </a:lnTo>
                <a:lnTo>
                  <a:pt x="1730" y="2771"/>
                </a:lnTo>
                <a:cubicBezTo>
                  <a:pt x="1532" y="3127"/>
                  <a:pt x="1334" y="3444"/>
                  <a:pt x="1097" y="3801"/>
                </a:cubicBezTo>
                <a:cubicBezTo>
                  <a:pt x="989" y="3963"/>
                  <a:pt x="1156" y="4106"/>
                  <a:pt x="1324" y="4106"/>
                </a:cubicBezTo>
                <a:cubicBezTo>
                  <a:pt x="1403" y="4106"/>
                  <a:pt x="1482" y="4075"/>
                  <a:pt x="1532" y="3999"/>
                </a:cubicBezTo>
                <a:cubicBezTo>
                  <a:pt x="1770" y="3642"/>
                  <a:pt x="1968" y="3246"/>
                  <a:pt x="2206" y="2890"/>
                </a:cubicBezTo>
                <a:cubicBezTo>
                  <a:pt x="2364" y="3444"/>
                  <a:pt x="2523" y="4038"/>
                  <a:pt x="2642" y="4593"/>
                </a:cubicBezTo>
                <a:cubicBezTo>
                  <a:pt x="2672" y="4714"/>
                  <a:pt x="2754" y="4766"/>
                  <a:pt x="2840" y="4766"/>
                </a:cubicBezTo>
                <a:cubicBezTo>
                  <a:pt x="2979" y="4766"/>
                  <a:pt x="3126" y="4630"/>
                  <a:pt x="3077" y="4434"/>
                </a:cubicBezTo>
                <a:cubicBezTo>
                  <a:pt x="2958" y="3880"/>
                  <a:pt x="2800" y="3286"/>
                  <a:pt x="2642" y="2731"/>
                </a:cubicBezTo>
                <a:lnTo>
                  <a:pt x="2642" y="2731"/>
                </a:lnTo>
                <a:cubicBezTo>
                  <a:pt x="2998" y="2929"/>
                  <a:pt x="3315" y="3127"/>
                  <a:pt x="3671" y="3286"/>
                </a:cubicBezTo>
                <a:cubicBezTo>
                  <a:pt x="3713" y="3310"/>
                  <a:pt x="3753" y="3320"/>
                  <a:pt x="3790" y="3320"/>
                </a:cubicBezTo>
                <a:cubicBezTo>
                  <a:pt x="3998" y="3320"/>
                  <a:pt x="4105" y="2990"/>
                  <a:pt x="3870" y="2890"/>
                </a:cubicBezTo>
                <a:cubicBezTo>
                  <a:pt x="3553" y="2731"/>
                  <a:pt x="3236" y="2573"/>
                  <a:pt x="2958" y="2375"/>
                </a:cubicBezTo>
                <a:cubicBezTo>
                  <a:pt x="3394" y="2256"/>
                  <a:pt x="3790" y="2137"/>
                  <a:pt x="4226" y="1978"/>
                </a:cubicBezTo>
                <a:cubicBezTo>
                  <a:pt x="4517" y="1869"/>
                  <a:pt x="4407" y="1494"/>
                  <a:pt x="4143" y="1494"/>
                </a:cubicBezTo>
                <a:cubicBezTo>
                  <a:pt x="4119" y="1494"/>
                  <a:pt x="4094" y="1497"/>
                  <a:pt x="4068" y="1503"/>
                </a:cubicBezTo>
                <a:cubicBezTo>
                  <a:pt x="3632" y="1662"/>
                  <a:pt x="3196" y="1820"/>
                  <a:pt x="2721" y="1939"/>
                </a:cubicBezTo>
                <a:cubicBezTo>
                  <a:pt x="2919" y="1622"/>
                  <a:pt x="3077" y="1305"/>
                  <a:pt x="3236" y="949"/>
                </a:cubicBezTo>
                <a:cubicBezTo>
                  <a:pt x="3340" y="765"/>
                  <a:pt x="3186" y="617"/>
                  <a:pt x="3035" y="617"/>
                </a:cubicBezTo>
                <a:cubicBezTo>
                  <a:pt x="2957" y="617"/>
                  <a:pt x="2880" y="656"/>
                  <a:pt x="2840" y="750"/>
                </a:cubicBezTo>
                <a:cubicBezTo>
                  <a:pt x="2681" y="1067"/>
                  <a:pt x="2523" y="1384"/>
                  <a:pt x="2364" y="1701"/>
                </a:cubicBezTo>
                <a:cubicBezTo>
                  <a:pt x="2206" y="1186"/>
                  <a:pt x="2047" y="671"/>
                  <a:pt x="1889" y="156"/>
                </a:cubicBezTo>
                <a:cubicBezTo>
                  <a:pt x="1858" y="49"/>
                  <a:pt x="1774" y="1"/>
                  <a:pt x="16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7" name="Google Shape;977;p39"/>
          <p:cNvGrpSpPr/>
          <p:nvPr/>
        </p:nvGrpSpPr>
        <p:grpSpPr>
          <a:xfrm>
            <a:off x="1539940" y="4185533"/>
            <a:ext cx="321790" cy="270342"/>
            <a:chOff x="1692340" y="4261733"/>
            <a:chExt cx="321790" cy="270342"/>
          </a:xfrm>
        </p:grpSpPr>
        <p:sp>
          <p:nvSpPr>
            <p:cNvPr id="978" name="Google Shape;978;p39"/>
            <p:cNvSpPr/>
            <p:nvPr/>
          </p:nvSpPr>
          <p:spPr>
            <a:xfrm rot="5400000">
              <a:off x="1688722" y="4265350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 rot="5400000">
              <a:off x="1855739" y="4373684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9"/>
          <p:cNvGrpSpPr/>
          <p:nvPr/>
        </p:nvGrpSpPr>
        <p:grpSpPr>
          <a:xfrm>
            <a:off x="4085376" y="3807646"/>
            <a:ext cx="1028550" cy="868521"/>
            <a:chOff x="4085376" y="3807646"/>
            <a:chExt cx="1028550" cy="868521"/>
          </a:xfrm>
        </p:grpSpPr>
        <p:grpSp>
          <p:nvGrpSpPr>
            <p:cNvPr id="981" name="Google Shape;981;p39"/>
            <p:cNvGrpSpPr/>
            <p:nvPr/>
          </p:nvGrpSpPr>
          <p:grpSpPr>
            <a:xfrm>
              <a:off x="4275994" y="3922328"/>
              <a:ext cx="591360" cy="753839"/>
              <a:chOff x="7470798" y="1116578"/>
              <a:chExt cx="1373660" cy="1751893"/>
            </a:xfrm>
          </p:grpSpPr>
          <p:sp>
            <p:nvSpPr>
              <p:cNvPr id="982" name="Google Shape;982;p39"/>
              <p:cNvSpPr/>
              <p:nvPr/>
            </p:nvSpPr>
            <p:spPr>
              <a:xfrm>
                <a:off x="7528032" y="1174144"/>
                <a:ext cx="1276748" cy="1357595"/>
              </a:xfrm>
              <a:custGeom>
                <a:avLst/>
                <a:gdLst/>
                <a:ahLst/>
                <a:cxnLst/>
                <a:rect l="l" t="t" r="r" b="b"/>
                <a:pathLst>
                  <a:path w="11488" h="12216" extrusionOk="0">
                    <a:moveTo>
                      <a:pt x="8690" y="2253"/>
                    </a:moveTo>
                    <a:cubicBezTo>
                      <a:pt x="8739" y="2253"/>
                      <a:pt x="8788" y="2261"/>
                      <a:pt x="8834" y="2273"/>
                    </a:cubicBezTo>
                    <a:lnTo>
                      <a:pt x="8794" y="2273"/>
                    </a:lnTo>
                    <a:cubicBezTo>
                      <a:pt x="9468" y="2392"/>
                      <a:pt x="10220" y="3659"/>
                      <a:pt x="10022" y="4293"/>
                    </a:cubicBezTo>
                    <a:cubicBezTo>
                      <a:pt x="10022" y="4372"/>
                      <a:pt x="9983" y="4412"/>
                      <a:pt x="9943" y="4452"/>
                    </a:cubicBezTo>
                    <a:cubicBezTo>
                      <a:pt x="9428" y="3739"/>
                      <a:pt x="9270" y="2827"/>
                      <a:pt x="8398" y="2471"/>
                    </a:cubicBezTo>
                    <a:cubicBezTo>
                      <a:pt x="8454" y="2302"/>
                      <a:pt x="8571" y="2253"/>
                      <a:pt x="8690" y="2253"/>
                    </a:cubicBezTo>
                    <a:close/>
                    <a:moveTo>
                      <a:pt x="1783" y="2511"/>
                    </a:moveTo>
                    <a:cubicBezTo>
                      <a:pt x="1823" y="2511"/>
                      <a:pt x="1902" y="2550"/>
                      <a:pt x="1981" y="2629"/>
                    </a:cubicBezTo>
                    <a:cubicBezTo>
                      <a:pt x="1981" y="2669"/>
                      <a:pt x="1981" y="2709"/>
                      <a:pt x="1981" y="2748"/>
                    </a:cubicBezTo>
                    <a:cubicBezTo>
                      <a:pt x="1585" y="3105"/>
                      <a:pt x="1545" y="3580"/>
                      <a:pt x="1347" y="3976"/>
                    </a:cubicBezTo>
                    <a:lnTo>
                      <a:pt x="1110" y="4491"/>
                    </a:lnTo>
                    <a:lnTo>
                      <a:pt x="991" y="4491"/>
                    </a:lnTo>
                    <a:cubicBezTo>
                      <a:pt x="951" y="4174"/>
                      <a:pt x="951" y="3818"/>
                      <a:pt x="1070" y="3501"/>
                    </a:cubicBezTo>
                    <a:lnTo>
                      <a:pt x="1070" y="3540"/>
                    </a:lnTo>
                    <a:cubicBezTo>
                      <a:pt x="1149" y="3263"/>
                      <a:pt x="1268" y="2986"/>
                      <a:pt x="1426" y="2788"/>
                    </a:cubicBezTo>
                    <a:cubicBezTo>
                      <a:pt x="1506" y="2669"/>
                      <a:pt x="1664" y="2550"/>
                      <a:pt x="1783" y="2511"/>
                    </a:cubicBezTo>
                    <a:close/>
                    <a:moveTo>
                      <a:pt x="2456" y="3897"/>
                    </a:moveTo>
                    <a:cubicBezTo>
                      <a:pt x="2496" y="4016"/>
                      <a:pt x="2496" y="4135"/>
                      <a:pt x="2536" y="4214"/>
                    </a:cubicBezTo>
                    <a:cubicBezTo>
                      <a:pt x="2496" y="4333"/>
                      <a:pt x="2496" y="4452"/>
                      <a:pt x="2456" y="4531"/>
                    </a:cubicBezTo>
                    <a:lnTo>
                      <a:pt x="2219" y="5600"/>
                    </a:lnTo>
                    <a:cubicBezTo>
                      <a:pt x="1981" y="5481"/>
                      <a:pt x="1862" y="5244"/>
                      <a:pt x="1902" y="5006"/>
                    </a:cubicBezTo>
                    <a:cubicBezTo>
                      <a:pt x="1941" y="4689"/>
                      <a:pt x="2060" y="4372"/>
                      <a:pt x="2179" y="4055"/>
                    </a:cubicBezTo>
                    <a:cubicBezTo>
                      <a:pt x="2179" y="3976"/>
                      <a:pt x="2337" y="3976"/>
                      <a:pt x="2417" y="3897"/>
                    </a:cubicBezTo>
                    <a:close/>
                    <a:moveTo>
                      <a:pt x="8398" y="4055"/>
                    </a:moveTo>
                    <a:cubicBezTo>
                      <a:pt x="8477" y="4095"/>
                      <a:pt x="8596" y="4095"/>
                      <a:pt x="8675" y="4174"/>
                    </a:cubicBezTo>
                    <a:cubicBezTo>
                      <a:pt x="8953" y="4531"/>
                      <a:pt x="9032" y="5006"/>
                      <a:pt x="8953" y="5442"/>
                    </a:cubicBezTo>
                    <a:cubicBezTo>
                      <a:pt x="8913" y="5759"/>
                      <a:pt x="8755" y="6036"/>
                      <a:pt x="8517" y="6234"/>
                    </a:cubicBezTo>
                    <a:lnTo>
                      <a:pt x="8438" y="6234"/>
                    </a:lnTo>
                    <a:lnTo>
                      <a:pt x="8438" y="5759"/>
                    </a:lnTo>
                    <a:cubicBezTo>
                      <a:pt x="8477" y="5323"/>
                      <a:pt x="8438" y="4887"/>
                      <a:pt x="8319" y="4491"/>
                    </a:cubicBezTo>
                    <a:cubicBezTo>
                      <a:pt x="8319" y="4452"/>
                      <a:pt x="8279" y="4372"/>
                      <a:pt x="8279" y="4333"/>
                    </a:cubicBezTo>
                    <a:cubicBezTo>
                      <a:pt x="8359" y="4214"/>
                      <a:pt x="8359" y="4135"/>
                      <a:pt x="8398" y="4055"/>
                    </a:cubicBezTo>
                    <a:close/>
                    <a:moveTo>
                      <a:pt x="1110" y="5006"/>
                    </a:moveTo>
                    <a:cubicBezTo>
                      <a:pt x="1149" y="5085"/>
                      <a:pt x="1228" y="5204"/>
                      <a:pt x="1228" y="5283"/>
                    </a:cubicBezTo>
                    <a:cubicBezTo>
                      <a:pt x="1149" y="5719"/>
                      <a:pt x="1228" y="6195"/>
                      <a:pt x="1347" y="6630"/>
                    </a:cubicBezTo>
                    <a:cubicBezTo>
                      <a:pt x="1347" y="6709"/>
                      <a:pt x="1347" y="6749"/>
                      <a:pt x="1387" y="6828"/>
                    </a:cubicBezTo>
                    <a:lnTo>
                      <a:pt x="1308" y="6908"/>
                    </a:lnTo>
                    <a:cubicBezTo>
                      <a:pt x="1228" y="6828"/>
                      <a:pt x="1070" y="6789"/>
                      <a:pt x="1030" y="6670"/>
                    </a:cubicBezTo>
                    <a:cubicBezTo>
                      <a:pt x="713" y="6234"/>
                      <a:pt x="674" y="5680"/>
                      <a:pt x="832" y="5204"/>
                    </a:cubicBezTo>
                    <a:lnTo>
                      <a:pt x="872" y="5204"/>
                    </a:lnTo>
                    <a:cubicBezTo>
                      <a:pt x="911" y="5125"/>
                      <a:pt x="1030" y="5085"/>
                      <a:pt x="1110" y="5006"/>
                    </a:cubicBezTo>
                    <a:close/>
                    <a:moveTo>
                      <a:pt x="9666" y="5135"/>
                    </a:moveTo>
                    <a:cubicBezTo>
                      <a:pt x="9705" y="5135"/>
                      <a:pt x="9745" y="5145"/>
                      <a:pt x="9785" y="5165"/>
                    </a:cubicBezTo>
                    <a:cubicBezTo>
                      <a:pt x="9903" y="5244"/>
                      <a:pt x="10022" y="5363"/>
                      <a:pt x="10101" y="5521"/>
                    </a:cubicBezTo>
                    <a:cubicBezTo>
                      <a:pt x="10260" y="5838"/>
                      <a:pt x="10300" y="6195"/>
                      <a:pt x="10260" y="6551"/>
                    </a:cubicBezTo>
                    <a:cubicBezTo>
                      <a:pt x="10220" y="6630"/>
                      <a:pt x="10220" y="6670"/>
                      <a:pt x="10181" y="6749"/>
                    </a:cubicBezTo>
                    <a:cubicBezTo>
                      <a:pt x="10101" y="6789"/>
                      <a:pt x="10022" y="6868"/>
                      <a:pt x="9943" y="6947"/>
                    </a:cubicBezTo>
                    <a:cubicBezTo>
                      <a:pt x="9864" y="6828"/>
                      <a:pt x="9824" y="6749"/>
                      <a:pt x="9824" y="6670"/>
                    </a:cubicBezTo>
                    <a:cubicBezTo>
                      <a:pt x="9824" y="6234"/>
                      <a:pt x="9745" y="5798"/>
                      <a:pt x="9547" y="5402"/>
                    </a:cubicBezTo>
                    <a:cubicBezTo>
                      <a:pt x="9507" y="5323"/>
                      <a:pt x="9507" y="5244"/>
                      <a:pt x="9547" y="5165"/>
                    </a:cubicBezTo>
                    <a:cubicBezTo>
                      <a:pt x="9587" y="5145"/>
                      <a:pt x="9626" y="5135"/>
                      <a:pt x="9666" y="5135"/>
                    </a:cubicBezTo>
                    <a:close/>
                    <a:moveTo>
                      <a:pt x="6000" y="0"/>
                    </a:moveTo>
                    <a:cubicBezTo>
                      <a:pt x="4214" y="0"/>
                      <a:pt x="2472" y="783"/>
                      <a:pt x="1268" y="2194"/>
                    </a:cubicBezTo>
                    <a:cubicBezTo>
                      <a:pt x="476" y="2986"/>
                      <a:pt x="40" y="4055"/>
                      <a:pt x="0" y="5204"/>
                    </a:cubicBezTo>
                    <a:cubicBezTo>
                      <a:pt x="0" y="6155"/>
                      <a:pt x="278" y="7066"/>
                      <a:pt x="753" y="7858"/>
                    </a:cubicBezTo>
                    <a:cubicBezTo>
                      <a:pt x="1110" y="8611"/>
                      <a:pt x="1743" y="9205"/>
                      <a:pt x="2536" y="9562"/>
                    </a:cubicBezTo>
                    <a:cubicBezTo>
                      <a:pt x="2654" y="9601"/>
                      <a:pt x="2734" y="9641"/>
                      <a:pt x="2813" y="9720"/>
                    </a:cubicBezTo>
                    <a:cubicBezTo>
                      <a:pt x="2971" y="9799"/>
                      <a:pt x="3051" y="9997"/>
                      <a:pt x="2932" y="10156"/>
                    </a:cubicBezTo>
                    <a:cubicBezTo>
                      <a:pt x="2813" y="10631"/>
                      <a:pt x="2694" y="11106"/>
                      <a:pt x="2575" y="11582"/>
                    </a:cubicBezTo>
                    <a:lnTo>
                      <a:pt x="3962" y="11780"/>
                    </a:lnTo>
                    <a:cubicBezTo>
                      <a:pt x="3962" y="11582"/>
                      <a:pt x="3882" y="11423"/>
                      <a:pt x="3882" y="11265"/>
                    </a:cubicBezTo>
                    <a:cubicBezTo>
                      <a:pt x="3803" y="10393"/>
                      <a:pt x="3764" y="9522"/>
                      <a:pt x="3684" y="8650"/>
                    </a:cubicBezTo>
                    <a:cubicBezTo>
                      <a:pt x="3724" y="8492"/>
                      <a:pt x="3605" y="8334"/>
                      <a:pt x="3447" y="8294"/>
                    </a:cubicBezTo>
                    <a:cubicBezTo>
                      <a:pt x="2971" y="8056"/>
                      <a:pt x="2654" y="7581"/>
                      <a:pt x="2575" y="7066"/>
                    </a:cubicBezTo>
                    <a:cubicBezTo>
                      <a:pt x="2575" y="6987"/>
                      <a:pt x="2654" y="6908"/>
                      <a:pt x="2694" y="6828"/>
                    </a:cubicBezTo>
                    <a:cubicBezTo>
                      <a:pt x="2734" y="6868"/>
                      <a:pt x="2813" y="6947"/>
                      <a:pt x="2852" y="7026"/>
                    </a:cubicBezTo>
                    <a:cubicBezTo>
                      <a:pt x="3051" y="7264"/>
                      <a:pt x="3169" y="7502"/>
                      <a:pt x="3367" y="7779"/>
                    </a:cubicBezTo>
                    <a:cubicBezTo>
                      <a:pt x="3447" y="7858"/>
                      <a:pt x="3565" y="7898"/>
                      <a:pt x="3684" y="7977"/>
                    </a:cubicBezTo>
                    <a:lnTo>
                      <a:pt x="3684" y="7541"/>
                    </a:lnTo>
                    <a:cubicBezTo>
                      <a:pt x="3764" y="7106"/>
                      <a:pt x="3803" y="6630"/>
                      <a:pt x="3882" y="6234"/>
                    </a:cubicBezTo>
                    <a:cubicBezTo>
                      <a:pt x="3882" y="6155"/>
                      <a:pt x="3962" y="6076"/>
                      <a:pt x="4041" y="6036"/>
                    </a:cubicBezTo>
                    <a:cubicBezTo>
                      <a:pt x="4080" y="6115"/>
                      <a:pt x="4160" y="6155"/>
                      <a:pt x="4160" y="6234"/>
                    </a:cubicBezTo>
                    <a:cubicBezTo>
                      <a:pt x="4160" y="6551"/>
                      <a:pt x="4160" y="6908"/>
                      <a:pt x="4160" y="7224"/>
                    </a:cubicBezTo>
                    <a:cubicBezTo>
                      <a:pt x="4199" y="7541"/>
                      <a:pt x="4160" y="7739"/>
                      <a:pt x="4160" y="8096"/>
                    </a:cubicBezTo>
                    <a:cubicBezTo>
                      <a:pt x="4437" y="7937"/>
                      <a:pt x="4635" y="7819"/>
                      <a:pt x="4873" y="7700"/>
                    </a:cubicBezTo>
                    <a:cubicBezTo>
                      <a:pt x="4912" y="7660"/>
                      <a:pt x="4952" y="7581"/>
                      <a:pt x="4912" y="7502"/>
                    </a:cubicBezTo>
                    <a:cubicBezTo>
                      <a:pt x="4833" y="6908"/>
                      <a:pt x="4873" y="6313"/>
                      <a:pt x="5031" y="5719"/>
                    </a:cubicBezTo>
                    <a:cubicBezTo>
                      <a:pt x="5071" y="5521"/>
                      <a:pt x="5150" y="5323"/>
                      <a:pt x="5308" y="5125"/>
                    </a:cubicBezTo>
                    <a:cubicBezTo>
                      <a:pt x="5388" y="5006"/>
                      <a:pt x="5546" y="4927"/>
                      <a:pt x="5744" y="4887"/>
                    </a:cubicBezTo>
                    <a:cubicBezTo>
                      <a:pt x="5863" y="4887"/>
                      <a:pt x="5982" y="5125"/>
                      <a:pt x="6061" y="5283"/>
                    </a:cubicBezTo>
                    <a:cubicBezTo>
                      <a:pt x="6101" y="5402"/>
                      <a:pt x="6140" y="5521"/>
                      <a:pt x="6140" y="5640"/>
                    </a:cubicBezTo>
                    <a:cubicBezTo>
                      <a:pt x="6259" y="6393"/>
                      <a:pt x="5982" y="7145"/>
                      <a:pt x="5467" y="7700"/>
                    </a:cubicBezTo>
                    <a:cubicBezTo>
                      <a:pt x="5625" y="8056"/>
                      <a:pt x="5942" y="8294"/>
                      <a:pt x="6299" y="8373"/>
                    </a:cubicBezTo>
                    <a:cubicBezTo>
                      <a:pt x="6378" y="8215"/>
                      <a:pt x="6457" y="8056"/>
                      <a:pt x="6497" y="7937"/>
                    </a:cubicBezTo>
                    <a:cubicBezTo>
                      <a:pt x="6616" y="7621"/>
                      <a:pt x="6734" y="7304"/>
                      <a:pt x="6893" y="6987"/>
                    </a:cubicBezTo>
                    <a:cubicBezTo>
                      <a:pt x="6933" y="6908"/>
                      <a:pt x="7051" y="6828"/>
                      <a:pt x="7170" y="6749"/>
                    </a:cubicBezTo>
                    <a:cubicBezTo>
                      <a:pt x="7210" y="6868"/>
                      <a:pt x="7249" y="6987"/>
                      <a:pt x="7249" y="7106"/>
                    </a:cubicBezTo>
                    <a:cubicBezTo>
                      <a:pt x="7249" y="7343"/>
                      <a:pt x="7170" y="7541"/>
                      <a:pt x="7091" y="7739"/>
                    </a:cubicBezTo>
                    <a:cubicBezTo>
                      <a:pt x="7012" y="7937"/>
                      <a:pt x="6933" y="8175"/>
                      <a:pt x="6853" y="8373"/>
                    </a:cubicBezTo>
                    <a:lnTo>
                      <a:pt x="6893" y="8452"/>
                    </a:lnTo>
                    <a:cubicBezTo>
                      <a:pt x="7368" y="8215"/>
                      <a:pt x="7804" y="8017"/>
                      <a:pt x="8279" y="7779"/>
                    </a:cubicBezTo>
                    <a:lnTo>
                      <a:pt x="8279" y="7779"/>
                    </a:lnTo>
                    <a:cubicBezTo>
                      <a:pt x="8359" y="7977"/>
                      <a:pt x="8319" y="8175"/>
                      <a:pt x="8121" y="8294"/>
                    </a:cubicBezTo>
                    <a:cubicBezTo>
                      <a:pt x="7764" y="8611"/>
                      <a:pt x="7329" y="8769"/>
                      <a:pt x="6853" y="8809"/>
                    </a:cubicBezTo>
                    <a:cubicBezTo>
                      <a:pt x="6695" y="8849"/>
                      <a:pt x="6576" y="8928"/>
                      <a:pt x="6536" y="9086"/>
                    </a:cubicBezTo>
                    <a:cubicBezTo>
                      <a:pt x="6378" y="9482"/>
                      <a:pt x="6180" y="9878"/>
                      <a:pt x="6021" y="10314"/>
                    </a:cubicBezTo>
                    <a:cubicBezTo>
                      <a:pt x="5863" y="10710"/>
                      <a:pt x="5665" y="11265"/>
                      <a:pt x="5427" y="11740"/>
                    </a:cubicBezTo>
                    <a:cubicBezTo>
                      <a:pt x="5388" y="11819"/>
                      <a:pt x="5229" y="11859"/>
                      <a:pt x="5110" y="11938"/>
                    </a:cubicBezTo>
                    <a:cubicBezTo>
                      <a:pt x="5071" y="11819"/>
                      <a:pt x="5031" y="11701"/>
                      <a:pt x="5031" y="11582"/>
                    </a:cubicBezTo>
                    <a:cubicBezTo>
                      <a:pt x="5150" y="11225"/>
                      <a:pt x="5308" y="10869"/>
                      <a:pt x="5427" y="10552"/>
                    </a:cubicBezTo>
                    <a:lnTo>
                      <a:pt x="6101" y="8809"/>
                    </a:lnTo>
                    <a:lnTo>
                      <a:pt x="5110" y="8056"/>
                    </a:lnTo>
                    <a:lnTo>
                      <a:pt x="4120" y="8492"/>
                    </a:lnTo>
                    <a:cubicBezTo>
                      <a:pt x="4199" y="9601"/>
                      <a:pt x="4239" y="10710"/>
                      <a:pt x="4318" y="11819"/>
                    </a:cubicBezTo>
                    <a:lnTo>
                      <a:pt x="5031" y="11978"/>
                    </a:lnTo>
                    <a:lnTo>
                      <a:pt x="6219" y="12216"/>
                    </a:lnTo>
                    <a:cubicBezTo>
                      <a:pt x="6299" y="11740"/>
                      <a:pt x="6418" y="11344"/>
                      <a:pt x="6497" y="10908"/>
                    </a:cubicBezTo>
                    <a:cubicBezTo>
                      <a:pt x="6536" y="10671"/>
                      <a:pt x="6774" y="10473"/>
                      <a:pt x="7012" y="10473"/>
                    </a:cubicBezTo>
                    <a:cubicBezTo>
                      <a:pt x="7062" y="10478"/>
                      <a:pt x="7113" y="10480"/>
                      <a:pt x="7164" y="10480"/>
                    </a:cubicBezTo>
                    <a:cubicBezTo>
                      <a:pt x="7517" y="10480"/>
                      <a:pt x="7884" y="10363"/>
                      <a:pt x="8160" y="10156"/>
                    </a:cubicBezTo>
                    <a:cubicBezTo>
                      <a:pt x="8359" y="10037"/>
                      <a:pt x="8557" y="9997"/>
                      <a:pt x="8755" y="9878"/>
                    </a:cubicBezTo>
                    <a:cubicBezTo>
                      <a:pt x="9507" y="9522"/>
                      <a:pt x="10141" y="8888"/>
                      <a:pt x="10498" y="8136"/>
                    </a:cubicBezTo>
                    <a:cubicBezTo>
                      <a:pt x="11488" y="6155"/>
                      <a:pt x="11250" y="3818"/>
                      <a:pt x="9943" y="2035"/>
                    </a:cubicBezTo>
                    <a:cubicBezTo>
                      <a:pt x="9270" y="926"/>
                      <a:pt x="8121" y="213"/>
                      <a:pt x="6814" y="55"/>
                    </a:cubicBezTo>
                    <a:cubicBezTo>
                      <a:pt x="6543" y="18"/>
                      <a:pt x="6271" y="0"/>
                      <a:pt x="60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7470798" y="1116578"/>
                <a:ext cx="1373660" cy="1751893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15764" extrusionOk="0">
                    <a:moveTo>
                      <a:pt x="6140" y="5801"/>
                    </a:moveTo>
                    <a:lnTo>
                      <a:pt x="6140" y="5801"/>
                    </a:lnTo>
                    <a:cubicBezTo>
                      <a:pt x="6378" y="6475"/>
                      <a:pt x="6220" y="7188"/>
                      <a:pt x="5823" y="7742"/>
                    </a:cubicBezTo>
                    <a:cubicBezTo>
                      <a:pt x="5744" y="7069"/>
                      <a:pt x="5863" y="6396"/>
                      <a:pt x="6140" y="5801"/>
                    </a:cubicBezTo>
                    <a:close/>
                    <a:moveTo>
                      <a:pt x="6542" y="520"/>
                    </a:moveTo>
                    <a:cubicBezTo>
                      <a:pt x="6803" y="520"/>
                      <a:pt x="7066" y="537"/>
                      <a:pt x="7329" y="573"/>
                    </a:cubicBezTo>
                    <a:cubicBezTo>
                      <a:pt x="8636" y="731"/>
                      <a:pt x="9785" y="1444"/>
                      <a:pt x="10458" y="2553"/>
                    </a:cubicBezTo>
                    <a:cubicBezTo>
                      <a:pt x="11805" y="4296"/>
                      <a:pt x="12043" y="6673"/>
                      <a:pt x="11092" y="8654"/>
                    </a:cubicBezTo>
                    <a:cubicBezTo>
                      <a:pt x="10696" y="9446"/>
                      <a:pt x="10102" y="10040"/>
                      <a:pt x="9349" y="10436"/>
                    </a:cubicBezTo>
                    <a:cubicBezTo>
                      <a:pt x="9151" y="10515"/>
                      <a:pt x="8953" y="10595"/>
                      <a:pt x="8755" y="10713"/>
                    </a:cubicBezTo>
                    <a:cubicBezTo>
                      <a:pt x="8398" y="10911"/>
                      <a:pt x="8002" y="11030"/>
                      <a:pt x="7566" y="11030"/>
                    </a:cubicBezTo>
                    <a:cubicBezTo>
                      <a:pt x="7546" y="11027"/>
                      <a:pt x="7526" y="11025"/>
                      <a:pt x="7506" y="11025"/>
                    </a:cubicBezTo>
                    <a:cubicBezTo>
                      <a:pt x="7296" y="11025"/>
                      <a:pt x="7127" y="11209"/>
                      <a:pt x="7091" y="11426"/>
                    </a:cubicBezTo>
                    <a:cubicBezTo>
                      <a:pt x="6972" y="11862"/>
                      <a:pt x="6893" y="12298"/>
                      <a:pt x="6814" y="12734"/>
                    </a:cubicBezTo>
                    <a:lnTo>
                      <a:pt x="5625" y="12496"/>
                    </a:lnTo>
                    <a:lnTo>
                      <a:pt x="4873" y="12377"/>
                    </a:lnTo>
                    <a:cubicBezTo>
                      <a:pt x="4833" y="11228"/>
                      <a:pt x="4754" y="10119"/>
                      <a:pt x="4714" y="9010"/>
                    </a:cubicBezTo>
                    <a:lnTo>
                      <a:pt x="5705" y="8574"/>
                    </a:lnTo>
                    <a:lnTo>
                      <a:pt x="6695" y="9367"/>
                    </a:lnTo>
                    <a:lnTo>
                      <a:pt x="6021" y="11070"/>
                    </a:lnTo>
                    <a:cubicBezTo>
                      <a:pt x="5863" y="11426"/>
                      <a:pt x="5744" y="11743"/>
                      <a:pt x="5625" y="12100"/>
                    </a:cubicBezTo>
                    <a:cubicBezTo>
                      <a:pt x="5625" y="12219"/>
                      <a:pt x="5625" y="12337"/>
                      <a:pt x="5665" y="12456"/>
                    </a:cubicBezTo>
                    <a:cubicBezTo>
                      <a:pt x="5784" y="12417"/>
                      <a:pt x="5942" y="12337"/>
                      <a:pt x="6021" y="12258"/>
                    </a:cubicBezTo>
                    <a:cubicBezTo>
                      <a:pt x="6220" y="11783"/>
                      <a:pt x="6418" y="11308"/>
                      <a:pt x="6616" y="10832"/>
                    </a:cubicBezTo>
                    <a:cubicBezTo>
                      <a:pt x="6814" y="10357"/>
                      <a:pt x="6933" y="10000"/>
                      <a:pt x="7091" y="9604"/>
                    </a:cubicBezTo>
                    <a:cubicBezTo>
                      <a:pt x="7131" y="9446"/>
                      <a:pt x="7289" y="9367"/>
                      <a:pt x="7448" y="9367"/>
                    </a:cubicBezTo>
                    <a:cubicBezTo>
                      <a:pt x="7883" y="9327"/>
                      <a:pt x="8359" y="9129"/>
                      <a:pt x="8715" y="8812"/>
                    </a:cubicBezTo>
                    <a:cubicBezTo>
                      <a:pt x="8874" y="8733"/>
                      <a:pt x="8953" y="8495"/>
                      <a:pt x="8874" y="8337"/>
                    </a:cubicBezTo>
                    <a:lnTo>
                      <a:pt x="8874" y="8337"/>
                    </a:lnTo>
                    <a:cubicBezTo>
                      <a:pt x="8398" y="8535"/>
                      <a:pt x="7923" y="8772"/>
                      <a:pt x="7487" y="8970"/>
                    </a:cubicBezTo>
                    <a:lnTo>
                      <a:pt x="7408" y="8891"/>
                    </a:lnTo>
                    <a:cubicBezTo>
                      <a:pt x="7527" y="8693"/>
                      <a:pt x="7606" y="8455"/>
                      <a:pt x="7685" y="8257"/>
                    </a:cubicBezTo>
                    <a:cubicBezTo>
                      <a:pt x="7764" y="8059"/>
                      <a:pt x="7804" y="7861"/>
                      <a:pt x="7844" y="7624"/>
                    </a:cubicBezTo>
                    <a:cubicBezTo>
                      <a:pt x="7844" y="7505"/>
                      <a:pt x="7804" y="7386"/>
                      <a:pt x="7725" y="7267"/>
                    </a:cubicBezTo>
                    <a:cubicBezTo>
                      <a:pt x="7646" y="7346"/>
                      <a:pt x="7527" y="7426"/>
                      <a:pt x="7487" y="7544"/>
                    </a:cubicBezTo>
                    <a:cubicBezTo>
                      <a:pt x="7329" y="7822"/>
                      <a:pt x="7210" y="8139"/>
                      <a:pt x="7051" y="8455"/>
                    </a:cubicBezTo>
                    <a:cubicBezTo>
                      <a:pt x="7012" y="8614"/>
                      <a:pt x="6972" y="8733"/>
                      <a:pt x="6893" y="8891"/>
                    </a:cubicBezTo>
                    <a:cubicBezTo>
                      <a:pt x="6536" y="8812"/>
                      <a:pt x="6220" y="8574"/>
                      <a:pt x="6021" y="8257"/>
                    </a:cubicBezTo>
                    <a:cubicBezTo>
                      <a:pt x="6576" y="7703"/>
                      <a:pt x="6814" y="6911"/>
                      <a:pt x="6695" y="6158"/>
                    </a:cubicBezTo>
                    <a:cubicBezTo>
                      <a:pt x="6695" y="6039"/>
                      <a:pt x="6695" y="5920"/>
                      <a:pt x="6655" y="5801"/>
                    </a:cubicBezTo>
                    <a:cubicBezTo>
                      <a:pt x="6576" y="5643"/>
                      <a:pt x="6457" y="5445"/>
                      <a:pt x="6338" y="5445"/>
                    </a:cubicBezTo>
                    <a:cubicBezTo>
                      <a:pt x="6140" y="5445"/>
                      <a:pt x="5982" y="5524"/>
                      <a:pt x="5863" y="5683"/>
                    </a:cubicBezTo>
                    <a:cubicBezTo>
                      <a:pt x="5744" y="5841"/>
                      <a:pt x="5665" y="6039"/>
                      <a:pt x="5625" y="6277"/>
                    </a:cubicBezTo>
                    <a:cubicBezTo>
                      <a:pt x="5467" y="6831"/>
                      <a:pt x="5427" y="7426"/>
                      <a:pt x="5507" y="8020"/>
                    </a:cubicBezTo>
                    <a:cubicBezTo>
                      <a:pt x="5507" y="8099"/>
                      <a:pt x="5507" y="8178"/>
                      <a:pt x="5427" y="8218"/>
                    </a:cubicBezTo>
                    <a:cubicBezTo>
                      <a:pt x="5229" y="8376"/>
                      <a:pt x="4992" y="8455"/>
                      <a:pt x="4714" y="8614"/>
                    </a:cubicBezTo>
                    <a:cubicBezTo>
                      <a:pt x="4714" y="8297"/>
                      <a:pt x="4754" y="8020"/>
                      <a:pt x="4754" y="7742"/>
                    </a:cubicBezTo>
                    <a:cubicBezTo>
                      <a:pt x="4754" y="7505"/>
                      <a:pt x="4754" y="7109"/>
                      <a:pt x="4714" y="6752"/>
                    </a:cubicBezTo>
                    <a:cubicBezTo>
                      <a:pt x="4714" y="6713"/>
                      <a:pt x="4635" y="6633"/>
                      <a:pt x="4595" y="6554"/>
                    </a:cubicBezTo>
                    <a:cubicBezTo>
                      <a:pt x="4556" y="6633"/>
                      <a:pt x="4477" y="6673"/>
                      <a:pt x="4437" y="6752"/>
                    </a:cubicBezTo>
                    <a:cubicBezTo>
                      <a:pt x="4358" y="7188"/>
                      <a:pt x="4318" y="7624"/>
                      <a:pt x="4279" y="8059"/>
                    </a:cubicBezTo>
                    <a:lnTo>
                      <a:pt x="4279" y="8495"/>
                    </a:lnTo>
                    <a:cubicBezTo>
                      <a:pt x="4160" y="8416"/>
                      <a:pt x="4001" y="8376"/>
                      <a:pt x="3962" y="8297"/>
                    </a:cubicBezTo>
                    <a:cubicBezTo>
                      <a:pt x="3764" y="8059"/>
                      <a:pt x="3645" y="7822"/>
                      <a:pt x="3447" y="7544"/>
                    </a:cubicBezTo>
                    <a:cubicBezTo>
                      <a:pt x="3407" y="7465"/>
                      <a:pt x="3328" y="7426"/>
                      <a:pt x="3249" y="7346"/>
                    </a:cubicBezTo>
                    <a:cubicBezTo>
                      <a:pt x="3209" y="7426"/>
                      <a:pt x="3130" y="7544"/>
                      <a:pt x="3169" y="7624"/>
                    </a:cubicBezTo>
                    <a:cubicBezTo>
                      <a:pt x="3209" y="8139"/>
                      <a:pt x="3566" y="8574"/>
                      <a:pt x="4041" y="8812"/>
                    </a:cubicBezTo>
                    <a:cubicBezTo>
                      <a:pt x="4199" y="8852"/>
                      <a:pt x="4279" y="9010"/>
                      <a:pt x="4279" y="9208"/>
                    </a:cubicBezTo>
                    <a:cubicBezTo>
                      <a:pt x="4318" y="10080"/>
                      <a:pt x="4397" y="10911"/>
                      <a:pt x="4477" y="11783"/>
                    </a:cubicBezTo>
                    <a:cubicBezTo>
                      <a:pt x="4477" y="11941"/>
                      <a:pt x="4516" y="12100"/>
                      <a:pt x="4556" y="12337"/>
                    </a:cubicBezTo>
                    <a:lnTo>
                      <a:pt x="3169" y="12139"/>
                    </a:lnTo>
                    <a:cubicBezTo>
                      <a:pt x="3288" y="11624"/>
                      <a:pt x="3367" y="11149"/>
                      <a:pt x="3526" y="10674"/>
                    </a:cubicBezTo>
                    <a:cubicBezTo>
                      <a:pt x="3605" y="10515"/>
                      <a:pt x="3566" y="10317"/>
                      <a:pt x="3407" y="10238"/>
                    </a:cubicBezTo>
                    <a:cubicBezTo>
                      <a:pt x="3328" y="10159"/>
                      <a:pt x="3209" y="10119"/>
                      <a:pt x="3130" y="10080"/>
                    </a:cubicBezTo>
                    <a:cubicBezTo>
                      <a:pt x="2338" y="9763"/>
                      <a:pt x="1704" y="9168"/>
                      <a:pt x="1308" y="8376"/>
                    </a:cubicBezTo>
                    <a:cubicBezTo>
                      <a:pt x="832" y="7584"/>
                      <a:pt x="555" y="6673"/>
                      <a:pt x="555" y="5722"/>
                    </a:cubicBezTo>
                    <a:cubicBezTo>
                      <a:pt x="595" y="4613"/>
                      <a:pt x="1070" y="3504"/>
                      <a:pt x="1862" y="2712"/>
                    </a:cubicBezTo>
                    <a:cubicBezTo>
                      <a:pt x="3037" y="1329"/>
                      <a:pt x="4755" y="520"/>
                      <a:pt x="6542" y="520"/>
                    </a:cubicBezTo>
                    <a:close/>
                    <a:moveTo>
                      <a:pt x="2496" y="14041"/>
                    </a:moveTo>
                    <a:lnTo>
                      <a:pt x="6140" y="14754"/>
                    </a:lnTo>
                    <a:cubicBezTo>
                      <a:pt x="5767" y="15127"/>
                      <a:pt x="5308" y="15326"/>
                      <a:pt x="4810" y="15326"/>
                    </a:cubicBezTo>
                    <a:cubicBezTo>
                      <a:pt x="4727" y="15326"/>
                      <a:pt x="4642" y="15320"/>
                      <a:pt x="4556" y="15308"/>
                    </a:cubicBezTo>
                    <a:cubicBezTo>
                      <a:pt x="3922" y="15269"/>
                      <a:pt x="3328" y="15071"/>
                      <a:pt x="2813" y="14714"/>
                    </a:cubicBezTo>
                    <a:cubicBezTo>
                      <a:pt x="2575" y="14595"/>
                      <a:pt x="2456" y="14318"/>
                      <a:pt x="2496" y="14041"/>
                    </a:cubicBezTo>
                    <a:close/>
                    <a:moveTo>
                      <a:pt x="6501" y="1"/>
                    </a:moveTo>
                    <a:cubicBezTo>
                      <a:pt x="4494" y="1"/>
                      <a:pt x="2594" y="933"/>
                      <a:pt x="1308" y="2514"/>
                    </a:cubicBezTo>
                    <a:cubicBezTo>
                      <a:pt x="476" y="3385"/>
                      <a:pt x="40" y="4573"/>
                      <a:pt x="0" y="5801"/>
                    </a:cubicBezTo>
                    <a:cubicBezTo>
                      <a:pt x="40" y="6792"/>
                      <a:pt x="317" y="7742"/>
                      <a:pt x="793" y="8574"/>
                    </a:cubicBezTo>
                    <a:cubicBezTo>
                      <a:pt x="1149" y="9367"/>
                      <a:pt x="1783" y="10000"/>
                      <a:pt x="2615" y="10357"/>
                    </a:cubicBezTo>
                    <a:lnTo>
                      <a:pt x="3051" y="10555"/>
                    </a:lnTo>
                    <a:cubicBezTo>
                      <a:pt x="2892" y="11030"/>
                      <a:pt x="2773" y="11545"/>
                      <a:pt x="2615" y="12021"/>
                    </a:cubicBezTo>
                    <a:cubicBezTo>
                      <a:pt x="2417" y="11981"/>
                      <a:pt x="2219" y="11941"/>
                      <a:pt x="2021" y="11902"/>
                    </a:cubicBezTo>
                    <a:cubicBezTo>
                      <a:pt x="1941" y="11902"/>
                      <a:pt x="1823" y="11981"/>
                      <a:pt x="1783" y="12021"/>
                    </a:cubicBezTo>
                    <a:cubicBezTo>
                      <a:pt x="1704" y="12337"/>
                      <a:pt x="1625" y="12654"/>
                      <a:pt x="1545" y="12971"/>
                    </a:cubicBezTo>
                    <a:cubicBezTo>
                      <a:pt x="1426" y="13684"/>
                      <a:pt x="1426" y="13684"/>
                      <a:pt x="2100" y="13962"/>
                    </a:cubicBezTo>
                    <a:cubicBezTo>
                      <a:pt x="2219" y="14793"/>
                      <a:pt x="2298" y="14952"/>
                      <a:pt x="2892" y="15269"/>
                    </a:cubicBezTo>
                    <a:cubicBezTo>
                      <a:pt x="3486" y="15599"/>
                      <a:pt x="4135" y="15764"/>
                      <a:pt x="4794" y="15764"/>
                    </a:cubicBezTo>
                    <a:cubicBezTo>
                      <a:pt x="4926" y="15764"/>
                      <a:pt x="5058" y="15757"/>
                      <a:pt x="5190" y="15744"/>
                    </a:cubicBezTo>
                    <a:cubicBezTo>
                      <a:pt x="5784" y="15665"/>
                      <a:pt x="6259" y="15348"/>
                      <a:pt x="6536" y="14833"/>
                    </a:cubicBezTo>
                    <a:cubicBezTo>
                      <a:pt x="6695" y="14873"/>
                      <a:pt x="6853" y="14873"/>
                      <a:pt x="7051" y="14873"/>
                    </a:cubicBezTo>
                    <a:cubicBezTo>
                      <a:pt x="7170" y="14873"/>
                      <a:pt x="7329" y="14793"/>
                      <a:pt x="7368" y="14675"/>
                    </a:cubicBezTo>
                    <a:cubicBezTo>
                      <a:pt x="7448" y="14318"/>
                      <a:pt x="7527" y="13962"/>
                      <a:pt x="7566" y="13605"/>
                    </a:cubicBezTo>
                    <a:cubicBezTo>
                      <a:pt x="7566" y="13486"/>
                      <a:pt x="7448" y="13328"/>
                      <a:pt x="7646" y="13209"/>
                    </a:cubicBezTo>
                    <a:cubicBezTo>
                      <a:pt x="7606" y="13011"/>
                      <a:pt x="7448" y="12892"/>
                      <a:pt x="7249" y="12852"/>
                    </a:cubicBezTo>
                    <a:cubicBezTo>
                      <a:pt x="7329" y="12377"/>
                      <a:pt x="7408" y="11941"/>
                      <a:pt x="7487" y="11466"/>
                    </a:cubicBezTo>
                    <a:cubicBezTo>
                      <a:pt x="7543" y="11470"/>
                      <a:pt x="7600" y="11472"/>
                      <a:pt x="7657" y="11472"/>
                    </a:cubicBezTo>
                    <a:cubicBezTo>
                      <a:pt x="8168" y="11472"/>
                      <a:pt x="8724" y="11315"/>
                      <a:pt x="9151" y="11030"/>
                    </a:cubicBezTo>
                    <a:cubicBezTo>
                      <a:pt x="9230" y="10991"/>
                      <a:pt x="9309" y="10951"/>
                      <a:pt x="9349" y="10911"/>
                    </a:cubicBezTo>
                    <a:cubicBezTo>
                      <a:pt x="10616" y="10357"/>
                      <a:pt x="11528" y="9248"/>
                      <a:pt x="11884" y="7940"/>
                    </a:cubicBezTo>
                    <a:cubicBezTo>
                      <a:pt x="12359" y="6237"/>
                      <a:pt x="12122" y="4415"/>
                      <a:pt x="11250" y="2910"/>
                    </a:cubicBezTo>
                    <a:cubicBezTo>
                      <a:pt x="10339" y="1246"/>
                      <a:pt x="8953" y="137"/>
                      <a:pt x="6972" y="18"/>
                    </a:cubicBezTo>
                    <a:cubicBezTo>
                      <a:pt x="6815" y="7"/>
                      <a:pt x="6658" y="1"/>
                      <a:pt x="6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8588914" y="1744695"/>
                <a:ext cx="92578" cy="201594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814" extrusionOk="0">
                    <a:moveTo>
                      <a:pt x="145" y="1"/>
                    </a:moveTo>
                    <a:cubicBezTo>
                      <a:pt x="100" y="1"/>
                      <a:pt x="60" y="11"/>
                      <a:pt x="41" y="31"/>
                    </a:cubicBezTo>
                    <a:cubicBezTo>
                      <a:pt x="1" y="110"/>
                      <a:pt x="1" y="189"/>
                      <a:pt x="41" y="268"/>
                    </a:cubicBezTo>
                    <a:cubicBezTo>
                      <a:pt x="239" y="664"/>
                      <a:pt x="318" y="1100"/>
                      <a:pt x="318" y="1536"/>
                    </a:cubicBezTo>
                    <a:cubicBezTo>
                      <a:pt x="318" y="1615"/>
                      <a:pt x="357" y="1694"/>
                      <a:pt x="397" y="1813"/>
                    </a:cubicBezTo>
                    <a:cubicBezTo>
                      <a:pt x="516" y="1734"/>
                      <a:pt x="595" y="1655"/>
                      <a:pt x="674" y="1615"/>
                    </a:cubicBezTo>
                    <a:cubicBezTo>
                      <a:pt x="674" y="1536"/>
                      <a:pt x="714" y="1496"/>
                      <a:pt x="714" y="1417"/>
                    </a:cubicBezTo>
                    <a:cubicBezTo>
                      <a:pt x="833" y="1061"/>
                      <a:pt x="793" y="704"/>
                      <a:pt x="635" y="387"/>
                    </a:cubicBezTo>
                    <a:cubicBezTo>
                      <a:pt x="516" y="229"/>
                      <a:pt x="397" y="110"/>
                      <a:pt x="278" y="31"/>
                    </a:cubicBezTo>
                    <a:cubicBezTo>
                      <a:pt x="239" y="11"/>
                      <a:pt x="189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8461332" y="1423524"/>
                <a:ext cx="202604" cy="24538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08" extrusionOk="0">
                    <a:moveTo>
                      <a:pt x="260" y="1"/>
                    </a:moveTo>
                    <a:cubicBezTo>
                      <a:pt x="152" y="1"/>
                      <a:pt x="51" y="48"/>
                      <a:pt x="0" y="227"/>
                    </a:cubicBezTo>
                    <a:cubicBezTo>
                      <a:pt x="872" y="583"/>
                      <a:pt x="1030" y="1495"/>
                      <a:pt x="1545" y="2208"/>
                    </a:cubicBezTo>
                    <a:cubicBezTo>
                      <a:pt x="1585" y="2168"/>
                      <a:pt x="1624" y="2089"/>
                      <a:pt x="1664" y="2049"/>
                    </a:cubicBezTo>
                    <a:cubicBezTo>
                      <a:pt x="1822" y="1415"/>
                      <a:pt x="1070" y="148"/>
                      <a:pt x="436" y="29"/>
                    </a:cubicBezTo>
                    <a:cubicBezTo>
                      <a:pt x="380" y="15"/>
                      <a:pt x="319" y="1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8456887" y="1620338"/>
                <a:ext cx="79352" cy="24671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2220" extrusionOk="0">
                    <a:moveTo>
                      <a:pt x="40" y="1"/>
                    </a:moveTo>
                    <a:cubicBezTo>
                      <a:pt x="40" y="120"/>
                      <a:pt x="1" y="199"/>
                      <a:pt x="1" y="278"/>
                    </a:cubicBezTo>
                    <a:cubicBezTo>
                      <a:pt x="1" y="318"/>
                      <a:pt x="1" y="357"/>
                      <a:pt x="1" y="397"/>
                    </a:cubicBezTo>
                    <a:cubicBezTo>
                      <a:pt x="159" y="833"/>
                      <a:pt x="199" y="1268"/>
                      <a:pt x="119" y="1704"/>
                    </a:cubicBezTo>
                    <a:lnTo>
                      <a:pt x="119" y="2219"/>
                    </a:lnTo>
                    <a:lnTo>
                      <a:pt x="199" y="2219"/>
                    </a:lnTo>
                    <a:cubicBezTo>
                      <a:pt x="436" y="1981"/>
                      <a:pt x="555" y="1704"/>
                      <a:pt x="634" y="1427"/>
                    </a:cubicBezTo>
                    <a:cubicBezTo>
                      <a:pt x="714" y="952"/>
                      <a:pt x="595" y="516"/>
                      <a:pt x="317" y="120"/>
                    </a:cubicBezTo>
                    <a:cubicBezTo>
                      <a:pt x="278" y="80"/>
                      <a:pt x="159" y="4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7734963" y="1607113"/>
                <a:ext cx="74907" cy="18948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1705" extrusionOk="0">
                    <a:moveTo>
                      <a:pt x="555" y="1"/>
                    </a:moveTo>
                    <a:cubicBezTo>
                      <a:pt x="475" y="80"/>
                      <a:pt x="317" y="80"/>
                      <a:pt x="277" y="159"/>
                    </a:cubicBezTo>
                    <a:cubicBezTo>
                      <a:pt x="159" y="476"/>
                      <a:pt x="79" y="793"/>
                      <a:pt x="40" y="1110"/>
                    </a:cubicBezTo>
                    <a:cubicBezTo>
                      <a:pt x="0" y="1348"/>
                      <a:pt x="119" y="1585"/>
                      <a:pt x="317" y="1704"/>
                    </a:cubicBezTo>
                    <a:lnTo>
                      <a:pt x="555" y="635"/>
                    </a:lnTo>
                    <a:cubicBezTo>
                      <a:pt x="594" y="556"/>
                      <a:pt x="634" y="437"/>
                      <a:pt x="674" y="318"/>
                    </a:cubicBezTo>
                    <a:cubicBezTo>
                      <a:pt x="634" y="239"/>
                      <a:pt x="594" y="120"/>
                      <a:pt x="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7602825" y="1730470"/>
                <a:ext cx="79352" cy="211374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902" extrusionOk="0">
                    <a:moveTo>
                      <a:pt x="437" y="0"/>
                    </a:moveTo>
                    <a:cubicBezTo>
                      <a:pt x="357" y="79"/>
                      <a:pt x="238" y="119"/>
                      <a:pt x="199" y="198"/>
                    </a:cubicBezTo>
                    <a:cubicBezTo>
                      <a:pt x="1" y="674"/>
                      <a:pt x="80" y="1228"/>
                      <a:pt x="357" y="1703"/>
                    </a:cubicBezTo>
                    <a:cubicBezTo>
                      <a:pt x="397" y="1783"/>
                      <a:pt x="555" y="1822"/>
                      <a:pt x="674" y="1902"/>
                    </a:cubicBezTo>
                    <a:lnTo>
                      <a:pt x="714" y="1822"/>
                    </a:lnTo>
                    <a:cubicBezTo>
                      <a:pt x="714" y="1743"/>
                      <a:pt x="714" y="1703"/>
                      <a:pt x="674" y="1624"/>
                    </a:cubicBezTo>
                    <a:cubicBezTo>
                      <a:pt x="555" y="1189"/>
                      <a:pt x="476" y="713"/>
                      <a:pt x="555" y="277"/>
                    </a:cubicBezTo>
                    <a:cubicBezTo>
                      <a:pt x="555" y="198"/>
                      <a:pt x="476" y="79"/>
                      <a:pt x="4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7629275" y="1453085"/>
                <a:ext cx="118917" cy="22026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982" extrusionOk="0">
                    <a:moveTo>
                      <a:pt x="872" y="1"/>
                    </a:moveTo>
                    <a:cubicBezTo>
                      <a:pt x="713" y="80"/>
                      <a:pt x="595" y="159"/>
                      <a:pt x="476" y="278"/>
                    </a:cubicBezTo>
                    <a:cubicBezTo>
                      <a:pt x="357" y="516"/>
                      <a:pt x="238" y="753"/>
                      <a:pt x="159" y="1030"/>
                    </a:cubicBezTo>
                    <a:cubicBezTo>
                      <a:pt x="40" y="1347"/>
                      <a:pt x="0" y="1664"/>
                      <a:pt x="40" y="1981"/>
                    </a:cubicBezTo>
                    <a:lnTo>
                      <a:pt x="159" y="1981"/>
                    </a:lnTo>
                    <a:lnTo>
                      <a:pt x="397" y="1506"/>
                    </a:lnTo>
                    <a:cubicBezTo>
                      <a:pt x="595" y="1070"/>
                      <a:pt x="674" y="595"/>
                      <a:pt x="1030" y="278"/>
                    </a:cubicBezTo>
                    <a:cubicBezTo>
                      <a:pt x="1070" y="199"/>
                      <a:pt x="1070" y="159"/>
                      <a:pt x="1030" y="119"/>
                    </a:cubicBezTo>
                    <a:cubicBezTo>
                      <a:pt x="991" y="80"/>
                      <a:pt x="912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0" name="Google Shape;990;p39"/>
            <p:cNvSpPr/>
            <p:nvPr/>
          </p:nvSpPr>
          <p:spPr>
            <a:xfrm>
              <a:off x="4410826" y="3807646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4121851" y="3886022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4085376" y="4360209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5020526" y="4023509"/>
              <a:ext cx="93400" cy="86166"/>
            </a:xfrm>
            <a:custGeom>
              <a:avLst/>
              <a:gdLst/>
              <a:ahLst/>
              <a:cxnLst/>
              <a:rect l="l" t="t" r="r" b="b"/>
              <a:pathLst>
                <a:path w="2737" h="2525" extrusionOk="0">
                  <a:moveTo>
                    <a:pt x="514" y="0"/>
                  </a:moveTo>
                  <a:cubicBezTo>
                    <a:pt x="329" y="0"/>
                    <a:pt x="187" y="258"/>
                    <a:pt x="344" y="415"/>
                  </a:cubicBezTo>
                  <a:cubicBezTo>
                    <a:pt x="502" y="573"/>
                    <a:pt x="621" y="692"/>
                    <a:pt x="780" y="811"/>
                  </a:cubicBezTo>
                  <a:lnTo>
                    <a:pt x="304" y="851"/>
                  </a:lnTo>
                  <a:cubicBezTo>
                    <a:pt x="0" y="889"/>
                    <a:pt x="25" y="1328"/>
                    <a:pt x="307" y="1328"/>
                  </a:cubicBezTo>
                  <a:cubicBezTo>
                    <a:pt x="319" y="1328"/>
                    <a:pt x="331" y="1328"/>
                    <a:pt x="344" y="1326"/>
                  </a:cubicBezTo>
                  <a:lnTo>
                    <a:pt x="740" y="1286"/>
                  </a:lnTo>
                  <a:lnTo>
                    <a:pt x="740" y="1286"/>
                  </a:lnTo>
                  <a:cubicBezTo>
                    <a:pt x="582" y="1484"/>
                    <a:pt x="423" y="1722"/>
                    <a:pt x="265" y="1960"/>
                  </a:cubicBezTo>
                  <a:cubicBezTo>
                    <a:pt x="130" y="2121"/>
                    <a:pt x="288" y="2283"/>
                    <a:pt x="453" y="2283"/>
                  </a:cubicBezTo>
                  <a:cubicBezTo>
                    <a:pt x="531" y="2283"/>
                    <a:pt x="610" y="2247"/>
                    <a:pt x="661" y="2158"/>
                  </a:cubicBezTo>
                  <a:lnTo>
                    <a:pt x="1017" y="1603"/>
                  </a:lnTo>
                  <a:cubicBezTo>
                    <a:pt x="1057" y="1841"/>
                    <a:pt x="1097" y="2118"/>
                    <a:pt x="1097" y="2316"/>
                  </a:cubicBezTo>
                  <a:cubicBezTo>
                    <a:pt x="1116" y="2455"/>
                    <a:pt x="1225" y="2524"/>
                    <a:pt x="1334" y="2524"/>
                  </a:cubicBezTo>
                  <a:cubicBezTo>
                    <a:pt x="1443" y="2524"/>
                    <a:pt x="1552" y="2455"/>
                    <a:pt x="1572" y="2316"/>
                  </a:cubicBezTo>
                  <a:cubicBezTo>
                    <a:pt x="1572" y="2039"/>
                    <a:pt x="1493" y="1762"/>
                    <a:pt x="1493" y="1484"/>
                  </a:cubicBezTo>
                  <a:lnTo>
                    <a:pt x="1493" y="1484"/>
                  </a:lnTo>
                  <a:lnTo>
                    <a:pt x="1849" y="1762"/>
                  </a:lnTo>
                  <a:cubicBezTo>
                    <a:pt x="1898" y="1802"/>
                    <a:pt x="1949" y="1820"/>
                    <a:pt x="1996" y="1820"/>
                  </a:cubicBezTo>
                  <a:cubicBezTo>
                    <a:pt x="2179" y="1820"/>
                    <a:pt x="2315" y="1562"/>
                    <a:pt x="2127" y="1405"/>
                  </a:cubicBezTo>
                  <a:cubicBezTo>
                    <a:pt x="2008" y="1326"/>
                    <a:pt x="1929" y="1247"/>
                    <a:pt x="1810" y="1128"/>
                  </a:cubicBezTo>
                  <a:lnTo>
                    <a:pt x="2443" y="1049"/>
                  </a:lnTo>
                  <a:cubicBezTo>
                    <a:pt x="2736" y="975"/>
                    <a:pt x="2725" y="564"/>
                    <a:pt x="2503" y="564"/>
                  </a:cubicBezTo>
                  <a:cubicBezTo>
                    <a:pt x="2484" y="564"/>
                    <a:pt x="2465" y="567"/>
                    <a:pt x="2443" y="573"/>
                  </a:cubicBezTo>
                  <a:lnTo>
                    <a:pt x="1691" y="653"/>
                  </a:lnTo>
                  <a:lnTo>
                    <a:pt x="1849" y="415"/>
                  </a:lnTo>
                  <a:cubicBezTo>
                    <a:pt x="1994" y="241"/>
                    <a:pt x="1843" y="47"/>
                    <a:pt x="1674" y="47"/>
                  </a:cubicBezTo>
                  <a:cubicBezTo>
                    <a:pt x="1611" y="47"/>
                    <a:pt x="1546" y="73"/>
                    <a:pt x="1493" y="138"/>
                  </a:cubicBezTo>
                  <a:lnTo>
                    <a:pt x="1374" y="336"/>
                  </a:lnTo>
                  <a:lnTo>
                    <a:pt x="1374" y="296"/>
                  </a:lnTo>
                  <a:cubicBezTo>
                    <a:pt x="1355" y="143"/>
                    <a:pt x="1234" y="73"/>
                    <a:pt x="1118" y="73"/>
                  </a:cubicBezTo>
                  <a:cubicBezTo>
                    <a:pt x="995" y="73"/>
                    <a:pt x="878" y="153"/>
                    <a:pt x="899" y="296"/>
                  </a:cubicBezTo>
                  <a:lnTo>
                    <a:pt x="661" y="58"/>
                  </a:lnTo>
                  <a:cubicBezTo>
                    <a:pt x="612" y="18"/>
                    <a:pt x="56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9"/>
          <p:cNvGrpSpPr/>
          <p:nvPr/>
        </p:nvGrpSpPr>
        <p:grpSpPr>
          <a:xfrm>
            <a:off x="497721" y="751144"/>
            <a:ext cx="253204" cy="251068"/>
            <a:chOff x="3536277" y="1668288"/>
            <a:chExt cx="475769" cy="465027"/>
          </a:xfrm>
        </p:grpSpPr>
        <p:sp>
          <p:nvSpPr>
            <p:cNvPr id="995" name="Google Shape;995;p39"/>
            <p:cNvSpPr/>
            <p:nvPr/>
          </p:nvSpPr>
          <p:spPr>
            <a:xfrm>
              <a:off x="3584630" y="1696863"/>
              <a:ext cx="386703" cy="404539"/>
            </a:xfrm>
            <a:custGeom>
              <a:avLst/>
              <a:gdLst/>
              <a:ahLst/>
              <a:cxnLst/>
              <a:rect l="l" t="t" r="r" b="b"/>
              <a:pathLst>
                <a:path w="6022" h="6300" extrusionOk="0">
                  <a:moveTo>
                    <a:pt x="2100" y="1"/>
                  </a:moveTo>
                  <a:cubicBezTo>
                    <a:pt x="2020" y="1"/>
                    <a:pt x="1783" y="199"/>
                    <a:pt x="1704" y="239"/>
                  </a:cubicBezTo>
                  <a:lnTo>
                    <a:pt x="951" y="635"/>
                  </a:lnTo>
                  <a:lnTo>
                    <a:pt x="2219" y="2972"/>
                  </a:lnTo>
                  <a:cubicBezTo>
                    <a:pt x="2298" y="3130"/>
                    <a:pt x="2179" y="3289"/>
                    <a:pt x="2020" y="3328"/>
                  </a:cubicBezTo>
                  <a:cubicBezTo>
                    <a:pt x="2020" y="3408"/>
                    <a:pt x="1941" y="3447"/>
                    <a:pt x="1902" y="3447"/>
                  </a:cubicBezTo>
                  <a:cubicBezTo>
                    <a:pt x="1228" y="3645"/>
                    <a:pt x="594" y="3962"/>
                    <a:pt x="0" y="4319"/>
                  </a:cubicBezTo>
                  <a:cubicBezTo>
                    <a:pt x="79" y="4477"/>
                    <a:pt x="198" y="4636"/>
                    <a:pt x="357" y="4794"/>
                  </a:cubicBezTo>
                  <a:lnTo>
                    <a:pt x="555" y="5111"/>
                  </a:lnTo>
                  <a:cubicBezTo>
                    <a:pt x="647" y="5264"/>
                    <a:pt x="668" y="5323"/>
                    <a:pt x="746" y="5323"/>
                  </a:cubicBezTo>
                  <a:cubicBezTo>
                    <a:pt x="769" y="5323"/>
                    <a:pt x="796" y="5318"/>
                    <a:pt x="832" y="5309"/>
                  </a:cubicBezTo>
                  <a:cubicBezTo>
                    <a:pt x="1149" y="5190"/>
                    <a:pt x="1466" y="5032"/>
                    <a:pt x="1704" y="4834"/>
                  </a:cubicBezTo>
                  <a:cubicBezTo>
                    <a:pt x="1941" y="4675"/>
                    <a:pt x="2219" y="4477"/>
                    <a:pt x="2417" y="4319"/>
                  </a:cubicBezTo>
                  <a:cubicBezTo>
                    <a:pt x="2456" y="4292"/>
                    <a:pt x="2500" y="4279"/>
                    <a:pt x="2544" y="4279"/>
                  </a:cubicBezTo>
                  <a:cubicBezTo>
                    <a:pt x="2632" y="4279"/>
                    <a:pt x="2720" y="4332"/>
                    <a:pt x="2773" y="4438"/>
                  </a:cubicBezTo>
                  <a:cubicBezTo>
                    <a:pt x="2794" y="4427"/>
                    <a:pt x="2816" y="4422"/>
                    <a:pt x="2837" y="4422"/>
                  </a:cubicBezTo>
                  <a:cubicBezTo>
                    <a:pt x="2895" y="4422"/>
                    <a:pt x="2953" y="4459"/>
                    <a:pt x="3011" y="4517"/>
                  </a:cubicBezTo>
                  <a:cubicBezTo>
                    <a:pt x="3288" y="4913"/>
                    <a:pt x="3565" y="5269"/>
                    <a:pt x="3803" y="5666"/>
                  </a:cubicBezTo>
                  <a:cubicBezTo>
                    <a:pt x="3882" y="5903"/>
                    <a:pt x="4001" y="6101"/>
                    <a:pt x="4160" y="6299"/>
                  </a:cubicBezTo>
                  <a:lnTo>
                    <a:pt x="4476" y="6141"/>
                  </a:lnTo>
                  <a:cubicBezTo>
                    <a:pt x="4754" y="6062"/>
                    <a:pt x="4991" y="5903"/>
                    <a:pt x="5229" y="5784"/>
                  </a:cubicBezTo>
                  <a:cubicBezTo>
                    <a:pt x="5467" y="5547"/>
                    <a:pt x="5308" y="5467"/>
                    <a:pt x="5150" y="5190"/>
                  </a:cubicBezTo>
                  <a:lnTo>
                    <a:pt x="4239" y="4002"/>
                  </a:lnTo>
                  <a:cubicBezTo>
                    <a:pt x="4199" y="3923"/>
                    <a:pt x="4199" y="3764"/>
                    <a:pt x="4278" y="3725"/>
                  </a:cubicBezTo>
                  <a:cubicBezTo>
                    <a:pt x="4318" y="3645"/>
                    <a:pt x="4358" y="3566"/>
                    <a:pt x="4437" y="3566"/>
                  </a:cubicBezTo>
                  <a:cubicBezTo>
                    <a:pt x="4991" y="3368"/>
                    <a:pt x="5506" y="3091"/>
                    <a:pt x="6021" y="2774"/>
                  </a:cubicBezTo>
                  <a:cubicBezTo>
                    <a:pt x="5902" y="2576"/>
                    <a:pt x="5784" y="2378"/>
                    <a:pt x="5665" y="2180"/>
                  </a:cubicBezTo>
                  <a:cubicBezTo>
                    <a:pt x="5546" y="1982"/>
                    <a:pt x="5546" y="1942"/>
                    <a:pt x="5467" y="1863"/>
                  </a:cubicBezTo>
                  <a:cubicBezTo>
                    <a:pt x="5442" y="1739"/>
                    <a:pt x="5402" y="1677"/>
                    <a:pt x="5346" y="1677"/>
                  </a:cubicBezTo>
                  <a:cubicBezTo>
                    <a:pt x="5313" y="1677"/>
                    <a:pt x="5274" y="1699"/>
                    <a:pt x="5229" y="1744"/>
                  </a:cubicBezTo>
                  <a:cubicBezTo>
                    <a:pt x="4991" y="1823"/>
                    <a:pt x="4754" y="1902"/>
                    <a:pt x="4556" y="2061"/>
                  </a:cubicBezTo>
                  <a:cubicBezTo>
                    <a:pt x="4318" y="2140"/>
                    <a:pt x="4080" y="2259"/>
                    <a:pt x="3843" y="2378"/>
                  </a:cubicBezTo>
                  <a:lnTo>
                    <a:pt x="3684" y="2378"/>
                  </a:lnTo>
                  <a:cubicBezTo>
                    <a:pt x="3645" y="2437"/>
                    <a:pt x="3575" y="2467"/>
                    <a:pt x="3506" y="2467"/>
                  </a:cubicBezTo>
                  <a:cubicBezTo>
                    <a:pt x="3437" y="2467"/>
                    <a:pt x="3367" y="2437"/>
                    <a:pt x="3328" y="2378"/>
                  </a:cubicBezTo>
                  <a:lnTo>
                    <a:pt x="2337" y="516"/>
                  </a:lnTo>
                  <a:cubicBezTo>
                    <a:pt x="2298" y="437"/>
                    <a:pt x="2139" y="1"/>
                    <a:pt x="2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3536277" y="1668288"/>
              <a:ext cx="475769" cy="465027"/>
            </a:xfrm>
            <a:custGeom>
              <a:avLst/>
              <a:gdLst/>
              <a:ahLst/>
              <a:cxnLst/>
              <a:rect l="l" t="t" r="r" b="b"/>
              <a:pathLst>
                <a:path w="7409" h="7242" extrusionOk="0">
                  <a:moveTo>
                    <a:pt x="2813" y="446"/>
                  </a:moveTo>
                  <a:cubicBezTo>
                    <a:pt x="2892" y="486"/>
                    <a:pt x="3051" y="882"/>
                    <a:pt x="3090" y="961"/>
                  </a:cubicBezTo>
                  <a:lnTo>
                    <a:pt x="4081" y="2823"/>
                  </a:lnTo>
                  <a:cubicBezTo>
                    <a:pt x="4120" y="2882"/>
                    <a:pt x="4180" y="2912"/>
                    <a:pt x="4239" y="2912"/>
                  </a:cubicBezTo>
                  <a:cubicBezTo>
                    <a:pt x="4299" y="2912"/>
                    <a:pt x="4358" y="2882"/>
                    <a:pt x="4398" y="2823"/>
                  </a:cubicBezTo>
                  <a:cubicBezTo>
                    <a:pt x="4437" y="2842"/>
                    <a:pt x="4467" y="2852"/>
                    <a:pt x="4497" y="2852"/>
                  </a:cubicBezTo>
                  <a:cubicBezTo>
                    <a:pt x="4526" y="2852"/>
                    <a:pt x="4556" y="2842"/>
                    <a:pt x="4596" y="2823"/>
                  </a:cubicBezTo>
                  <a:cubicBezTo>
                    <a:pt x="4833" y="2704"/>
                    <a:pt x="5031" y="2585"/>
                    <a:pt x="5269" y="2506"/>
                  </a:cubicBezTo>
                  <a:cubicBezTo>
                    <a:pt x="5507" y="2387"/>
                    <a:pt x="5744" y="2268"/>
                    <a:pt x="5982" y="2189"/>
                  </a:cubicBezTo>
                  <a:cubicBezTo>
                    <a:pt x="6027" y="2144"/>
                    <a:pt x="6066" y="2122"/>
                    <a:pt x="6099" y="2122"/>
                  </a:cubicBezTo>
                  <a:cubicBezTo>
                    <a:pt x="6155" y="2122"/>
                    <a:pt x="6195" y="2184"/>
                    <a:pt x="6220" y="2308"/>
                  </a:cubicBezTo>
                  <a:cubicBezTo>
                    <a:pt x="6259" y="2427"/>
                    <a:pt x="6339" y="2506"/>
                    <a:pt x="6418" y="2625"/>
                  </a:cubicBezTo>
                  <a:cubicBezTo>
                    <a:pt x="6457" y="2743"/>
                    <a:pt x="6655" y="3021"/>
                    <a:pt x="6735" y="3219"/>
                  </a:cubicBezTo>
                  <a:cubicBezTo>
                    <a:pt x="6259" y="3536"/>
                    <a:pt x="5744" y="3813"/>
                    <a:pt x="5150" y="3971"/>
                  </a:cubicBezTo>
                  <a:cubicBezTo>
                    <a:pt x="5111" y="4011"/>
                    <a:pt x="5031" y="4090"/>
                    <a:pt x="5031" y="4130"/>
                  </a:cubicBezTo>
                  <a:cubicBezTo>
                    <a:pt x="4952" y="4209"/>
                    <a:pt x="4913" y="4368"/>
                    <a:pt x="4992" y="4447"/>
                  </a:cubicBezTo>
                  <a:lnTo>
                    <a:pt x="5903" y="5635"/>
                  </a:lnTo>
                  <a:cubicBezTo>
                    <a:pt x="6101" y="5912"/>
                    <a:pt x="6220" y="5992"/>
                    <a:pt x="5982" y="6229"/>
                  </a:cubicBezTo>
                  <a:cubicBezTo>
                    <a:pt x="5744" y="6348"/>
                    <a:pt x="5507" y="6507"/>
                    <a:pt x="5229" y="6586"/>
                  </a:cubicBezTo>
                  <a:lnTo>
                    <a:pt x="4913" y="6744"/>
                  </a:lnTo>
                  <a:cubicBezTo>
                    <a:pt x="4754" y="6546"/>
                    <a:pt x="4635" y="6348"/>
                    <a:pt x="4556" y="6150"/>
                  </a:cubicBezTo>
                  <a:cubicBezTo>
                    <a:pt x="4318" y="5714"/>
                    <a:pt x="4041" y="5358"/>
                    <a:pt x="3764" y="4962"/>
                  </a:cubicBezTo>
                  <a:cubicBezTo>
                    <a:pt x="3685" y="4922"/>
                    <a:pt x="3605" y="4883"/>
                    <a:pt x="3526" y="4883"/>
                  </a:cubicBezTo>
                  <a:cubicBezTo>
                    <a:pt x="3469" y="4797"/>
                    <a:pt x="3371" y="4732"/>
                    <a:pt x="3276" y="4732"/>
                  </a:cubicBezTo>
                  <a:cubicBezTo>
                    <a:pt x="3239" y="4732"/>
                    <a:pt x="3203" y="4742"/>
                    <a:pt x="3170" y="4764"/>
                  </a:cubicBezTo>
                  <a:cubicBezTo>
                    <a:pt x="2932" y="4962"/>
                    <a:pt x="2694" y="5120"/>
                    <a:pt x="2457" y="5279"/>
                  </a:cubicBezTo>
                  <a:cubicBezTo>
                    <a:pt x="2219" y="5477"/>
                    <a:pt x="1902" y="5675"/>
                    <a:pt x="1585" y="5754"/>
                  </a:cubicBezTo>
                  <a:cubicBezTo>
                    <a:pt x="1427" y="5754"/>
                    <a:pt x="1427" y="5754"/>
                    <a:pt x="1308" y="5596"/>
                  </a:cubicBezTo>
                  <a:lnTo>
                    <a:pt x="1070" y="5239"/>
                  </a:lnTo>
                  <a:cubicBezTo>
                    <a:pt x="951" y="5081"/>
                    <a:pt x="832" y="4922"/>
                    <a:pt x="714" y="4764"/>
                  </a:cubicBezTo>
                  <a:cubicBezTo>
                    <a:pt x="1308" y="4368"/>
                    <a:pt x="1981" y="4090"/>
                    <a:pt x="2655" y="3892"/>
                  </a:cubicBezTo>
                  <a:cubicBezTo>
                    <a:pt x="2694" y="3853"/>
                    <a:pt x="2734" y="3813"/>
                    <a:pt x="2773" y="3773"/>
                  </a:cubicBezTo>
                  <a:cubicBezTo>
                    <a:pt x="2932" y="3734"/>
                    <a:pt x="3011" y="3536"/>
                    <a:pt x="2932" y="3417"/>
                  </a:cubicBezTo>
                  <a:lnTo>
                    <a:pt x="1664" y="1080"/>
                  </a:lnTo>
                  <a:lnTo>
                    <a:pt x="2417" y="684"/>
                  </a:lnTo>
                  <a:cubicBezTo>
                    <a:pt x="2496" y="644"/>
                    <a:pt x="2734" y="446"/>
                    <a:pt x="2813" y="446"/>
                  </a:cubicBezTo>
                  <a:close/>
                  <a:moveTo>
                    <a:pt x="2868" y="0"/>
                  </a:moveTo>
                  <a:cubicBezTo>
                    <a:pt x="2783" y="0"/>
                    <a:pt x="2694" y="30"/>
                    <a:pt x="2615" y="89"/>
                  </a:cubicBezTo>
                  <a:cubicBezTo>
                    <a:pt x="2179" y="287"/>
                    <a:pt x="1744" y="486"/>
                    <a:pt x="1308" y="763"/>
                  </a:cubicBezTo>
                  <a:cubicBezTo>
                    <a:pt x="1229" y="802"/>
                    <a:pt x="1189" y="882"/>
                    <a:pt x="1189" y="961"/>
                  </a:cubicBezTo>
                  <a:cubicBezTo>
                    <a:pt x="1149" y="1040"/>
                    <a:pt x="1149" y="1119"/>
                    <a:pt x="1189" y="1199"/>
                  </a:cubicBezTo>
                  <a:lnTo>
                    <a:pt x="2457" y="3456"/>
                  </a:lnTo>
                  <a:cubicBezTo>
                    <a:pt x="1704" y="3694"/>
                    <a:pt x="1031" y="4011"/>
                    <a:pt x="397" y="4407"/>
                  </a:cubicBezTo>
                  <a:cubicBezTo>
                    <a:pt x="1" y="4684"/>
                    <a:pt x="357" y="5041"/>
                    <a:pt x="595" y="5318"/>
                  </a:cubicBezTo>
                  <a:cubicBezTo>
                    <a:pt x="783" y="5619"/>
                    <a:pt x="1043" y="6314"/>
                    <a:pt x="1476" y="6314"/>
                  </a:cubicBezTo>
                  <a:cubicBezTo>
                    <a:pt x="1499" y="6314"/>
                    <a:pt x="1522" y="6313"/>
                    <a:pt x="1545" y="6309"/>
                  </a:cubicBezTo>
                  <a:cubicBezTo>
                    <a:pt x="1862" y="6190"/>
                    <a:pt x="2100" y="6031"/>
                    <a:pt x="2338" y="5873"/>
                  </a:cubicBezTo>
                  <a:cubicBezTo>
                    <a:pt x="2694" y="5635"/>
                    <a:pt x="3011" y="5437"/>
                    <a:pt x="3368" y="5199"/>
                  </a:cubicBezTo>
                  <a:cubicBezTo>
                    <a:pt x="3605" y="5516"/>
                    <a:pt x="3843" y="5833"/>
                    <a:pt x="4041" y="6190"/>
                  </a:cubicBezTo>
                  <a:cubicBezTo>
                    <a:pt x="4200" y="6507"/>
                    <a:pt x="4398" y="6824"/>
                    <a:pt x="4635" y="7140"/>
                  </a:cubicBezTo>
                  <a:cubicBezTo>
                    <a:pt x="4707" y="7212"/>
                    <a:pt x="4796" y="7241"/>
                    <a:pt x="4896" y="7241"/>
                  </a:cubicBezTo>
                  <a:cubicBezTo>
                    <a:pt x="5236" y="7241"/>
                    <a:pt x="5688" y="6898"/>
                    <a:pt x="5903" y="6744"/>
                  </a:cubicBezTo>
                  <a:cubicBezTo>
                    <a:pt x="6220" y="6586"/>
                    <a:pt x="6735" y="6427"/>
                    <a:pt x="6655" y="5952"/>
                  </a:cubicBezTo>
                  <a:cubicBezTo>
                    <a:pt x="6537" y="5675"/>
                    <a:pt x="6378" y="5398"/>
                    <a:pt x="6141" y="5199"/>
                  </a:cubicBezTo>
                  <a:cubicBezTo>
                    <a:pt x="5942" y="4922"/>
                    <a:pt x="5744" y="4645"/>
                    <a:pt x="5507" y="4368"/>
                  </a:cubicBezTo>
                  <a:cubicBezTo>
                    <a:pt x="6022" y="4130"/>
                    <a:pt x="6497" y="3892"/>
                    <a:pt x="6933" y="3655"/>
                  </a:cubicBezTo>
                  <a:cubicBezTo>
                    <a:pt x="7408" y="3338"/>
                    <a:pt x="7250" y="3140"/>
                    <a:pt x="7012" y="2704"/>
                  </a:cubicBezTo>
                  <a:cubicBezTo>
                    <a:pt x="6814" y="2427"/>
                    <a:pt x="6576" y="1714"/>
                    <a:pt x="6180" y="1674"/>
                  </a:cubicBezTo>
                  <a:cubicBezTo>
                    <a:pt x="5942" y="1714"/>
                    <a:pt x="5705" y="1793"/>
                    <a:pt x="5507" y="1912"/>
                  </a:cubicBezTo>
                  <a:cubicBezTo>
                    <a:pt x="5150" y="2070"/>
                    <a:pt x="4794" y="2229"/>
                    <a:pt x="4437" y="2387"/>
                  </a:cubicBezTo>
                  <a:lnTo>
                    <a:pt x="4398" y="2387"/>
                  </a:lnTo>
                  <a:lnTo>
                    <a:pt x="3724" y="1199"/>
                  </a:lnTo>
                  <a:cubicBezTo>
                    <a:pt x="3566" y="763"/>
                    <a:pt x="3368" y="406"/>
                    <a:pt x="3090" y="89"/>
                  </a:cubicBezTo>
                  <a:cubicBezTo>
                    <a:pt x="3031" y="30"/>
                    <a:pt x="2952" y="0"/>
                    <a:pt x="2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39"/>
          <p:cNvGrpSpPr/>
          <p:nvPr/>
        </p:nvGrpSpPr>
        <p:grpSpPr>
          <a:xfrm>
            <a:off x="545938" y="3107284"/>
            <a:ext cx="412172" cy="446850"/>
            <a:chOff x="545938" y="3107284"/>
            <a:chExt cx="412172" cy="446850"/>
          </a:xfrm>
        </p:grpSpPr>
        <p:sp>
          <p:nvSpPr>
            <p:cNvPr id="998" name="Google Shape;998;p39"/>
            <p:cNvSpPr/>
            <p:nvPr/>
          </p:nvSpPr>
          <p:spPr>
            <a:xfrm>
              <a:off x="545938" y="3107284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713263" y="3311710"/>
              <a:ext cx="244847" cy="242424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39"/>
          <p:cNvGrpSpPr/>
          <p:nvPr/>
        </p:nvGrpSpPr>
        <p:grpSpPr>
          <a:xfrm rot="10800000">
            <a:off x="8334013" y="3409784"/>
            <a:ext cx="412172" cy="446850"/>
            <a:chOff x="545938" y="3107284"/>
            <a:chExt cx="412172" cy="446850"/>
          </a:xfrm>
        </p:grpSpPr>
        <p:sp>
          <p:nvSpPr>
            <p:cNvPr id="1001" name="Google Shape;1001;p39"/>
            <p:cNvSpPr/>
            <p:nvPr/>
          </p:nvSpPr>
          <p:spPr>
            <a:xfrm>
              <a:off x="545938" y="3107284"/>
              <a:ext cx="154143" cy="162640"/>
            </a:xfrm>
            <a:custGeom>
              <a:avLst/>
              <a:gdLst/>
              <a:ahLst/>
              <a:cxnLst/>
              <a:rect l="l" t="t" r="r" b="b"/>
              <a:pathLst>
                <a:path w="4517" h="4766" extrusionOk="0">
                  <a:moveTo>
                    <a:pt x="1687" y="1"/>
                  </a:moveTo>
                  <a:cubicBezTo>
                    <a:pt x="1549" y="1"/>
                    <a:pt x="1405" y="121"/>
                    <a:pt x="1453" y="315"/>
                  </a:cubicBezTo>
                  <a:cubicBezTo>
                    <a:pt x="1612" y="790"/>
                    <a:pt x="1730" y="1305"/>
                    <a:pt x="1889" y="1741"/>
                  </a:cubicBezTo>
                  <a:cubicBezTo>
                    <a:pt x="1612" y="1582"/>
                    <a:pt x="1334" y="1384"/>
                    <a:pt x="1057" y="1186"/>
                  </a:cubicBezTo>
                  <a:cubicBezTo>
                    <a:pt x="1009" y="1158"/>
                    <a:pt x="960" y="1147"/>
                    <a:pt x="914" y="1147"/>
                  </a:cubicBezTo>
                  <a:cubicBezTo>
                    <a:pt x="698" y="1147"/>
                    <a:pt x="544" y="1412"/>
                    <a:pt x="740" y="1543"/>
                  </a:cubicBezTo>
                  <a:cubicBezTo>
                    <a:pt x="1097" y="1780"/>
                    <a:pt x="1453" y="2018"/>
                    <a:pt x="1810" y="2256"/>
                  </a:cubicBezTo>
                  <a:cubicBezTo>
                    <a:pt x="1295" y="2414"/>
                    <a:pt x="780" y="2573"/>
                    <a:pt x="265" y="2731"/>
                  </a:cubicBezTo>
                  <a:cubicBezTo>
                    <a:pt x="1" y="2807"/>
                    <a:pt x="132" y="3170"/>
                    <a:pt x="385" y="3170"/>
                  </a:cubicBezTo>
                  <a:cubicBezTo>
                    <a:pt x="397" y="3170"/>
                    <a:pt x="410" y="3169"/>
                    <a:pt x="423" y="3167"/>
                  </a:cubicBezTo>
                  <a:lnTo>
                    <a:pt x="1730" y="2771"/>
                  </a:lnTo>
                  <a:lnTo>
                    <a:pt x="1730" y="2771"/>
                  </a:lnTo>
                  <a:cubicBezTo>
                    <a:pt x="1532" y="3127"/>
                    <a:pt x="1334" y="3444"/>
                    <a:pt x="1097" y="3801"/>
                  </a:cubicBezTo>
                  <a:cubicBezTo>
                    <a:pt x="989" y="3963"/>
                    <a:pt x="1156" y="4106"/>
                    <a:pt x="1324" y="4106"/>
                  </a:cubicBezTo>
                  <a:cubicBezTo>
                    <a:pt x="1403" y="4106"/>
                    <a:pt x="1482" y="4075"/>
                    <a:pt x="1532" y="3999"/>
                  </a:cubicBezTo>
                  <a:cubicBezTo>
                    <a:pt x="1770" y="3642"/>
                    <a:pt x="1968" y="3246"/>
                    <a:pt x="2206" y="2890"/>
                  </a:cubicBezTo>
                  <a:cubicBezTo>
                    <a:pt x="2364" y="3444"/>
                    <a:pt x="2523" y="4038"/>
                    <a:pt x="2642" y="4593"/>
                  </a:cubicBezTo>
                  <a:cubicBezTo>
                    <a:pt x="2672" y="4714"/>
                    <a:pt x="2754" y="4766"/>
                    <a:pt x="2840" y="4766"/>
                  </a:cubicBezTo>
                  <a:cubicBezTo>
                    <a:pt x="2979" y="4766"/>
                    <a:pt x="3126" y="4630"/>
                    <a:pt x="3077" y="4434"/>
                  </a:cubicBezTo>
                  <a:cubicBezTo>
                    <a:pt x="2958" y="3880"/>
                    <a:pt x="2800" y="3286"/>
                    <a:pt x="2642" y="2731"/>
                  </a:cubicBezTo>
                  <a:lnTo>
                    <a:pt x="2642" y="2731"/>
                  </a:lnTo>
                  <a:cubicBezTo>
                    <a:pt x="2998" y="2929"/>
                    <a:pt x="3315" y="3127"/>
                    <a:pt x="3671" y="3286"/>
                  </a:cubicBezTo>
                  <a:cubicBezTo>
                    <a:pt x="3713" y="3310"/>
                    <a:pt x="3753" y="3320"/>
                    <a:pt x="3790" y="3320"/>
                  </a:cubicBezTo>
                  <a:cubicBezTo>
                    <a:pt x="3998" y="3320"/>
                    <a:pt x="4105" y="2990"/>
                    <a:pt x="3870" y="2890"/>
                  </a:cubicBezTo>
                  <a:cubicBezTo>
                    <a:pt x="3553" y="2731"/>
                    <a:pt x="3236" y="2573"/>
                    <a:pt x="2958" y="2375"/>
                  </a:cubicBezTo>
                  <a:cubicBezTo>
                    <a:pt x="3394" y="2256"/>
                    <a:pt x="3790" y="2137"/>
                    <a:pt x="4226" y="1978"/>
                  </a:cubicBezTo>
                  <a:cubicBezTo>
                    <a:pt x="4517" y="1869"/>
                    <a:pt x="4407" y="1494"/>
                    <a:pt x="4143" y="1494"/>
                  </a:cubicBezTo>
                  <a:cubicBezTo>
                    <a:pt x="4119" y="1494"/>
                    <a:pt x="4094" y="1497"/>
                    <a:pt x="4068" y="1503"/>
                  </a:cubicBezTo>
                  <a:cubicBezTo>
                    <a:pt x="3632" y="1662"/>
                    <a:pt x="3196" y="1820"/>
                    <a:pt x="2721" y="1939"/>
                  </a:cubicBezTo>
                  <a:cubicBezTo>
                    <a:pt x="2919" y="1622"/>
                    <a:pt x="3077" y="1305"/>
                    <a:pt x="3236" y="949"/>
                  </a:cubicBezTo>
                  <a:cubicBezTo>
                    <a:pt x="3340" y="765"/>
                    <a:pt x="3186" y="617"/>
                    <a:pt x="3035" y="617"/>
                  </a:cubicBezTo>
                  <a:cubicBezTo>
                    <a:pt x="2957" y="617"/>
                    <a:pt x="2880" y="656"/>
                    <a:pt x="2840" y="750"/>
                  </a:cubicBezTo>
                  <a:cubicBezTo>
                    <a:pt x="2681" y="1067"/>
                    <a:pt x="2523" y="1384"/>
                    <a:pt x="2364" y="1701"/>
                  </a:cubicBezTo>
                  <a:cubicBezTo>
                    <a:pt x="2206" y="1186"/>
                    <a:pt x="2047" y="671"/>
                    <a:pt x="1889" y="156"/>
                  </a:cubicBezTo>
                  <a:cubicBezTo>
                    <a:pt x="1858" y="49"/>
                    <a:pt x="1774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713263" y="3311710"/>
              <a:ext cx="244847" cy="242424"/>
            </a:xfrm>
            <a:custGeom>
              <a:avLst/>
              <a:gdLst/>
              <a:ahLst/>
              <a:cxnLst/>
              <a:rect l="l" t="t" r="r" b="b"/>
              <a:pathLst>
                <a:path w="7175" h="7104" extrusionOk="0">
                  <a:moveTo>
                    <a:pt x="1980" y="0"/>
                  </a:moveTo>
                  <a:cubicBezTo>
                    <a:pt x="1831" y="0"/>
                    <a:pt x="1685" y="128"/>
                    <a:pt x="1760" y="303"/>
                  </a:cubicBezTo>
                  <a:cubicBezTo>
                    <a:pt x="2116" y="1016"/>
                    <a:pt x="2433" y="1729"/>
                    <a:pt x="2750" y="2482"/>
                  </a:cubicBezTo>
                  <a:cubicBezTo>
                    <a:pt x="1958" y="2284"/>
                    <a:pt x="1126" y="2086"/>
                    <a:pt x="334" y="1888"/>
                  </a:cubicBezTo>
                  <a:cubicBezTo>
                    <a:pt x="311" y="1881"/>
                    <a:pt x="289" y="1878"/>
                    <a:pt x="269" y="1878"/>
                  </a:cubicBezTo>
                  <a:cubicBezTo>
                    <a:pt x="46" y="1878"/>
                    <a:pt x="0" y="2251"/>
                    <a:pt x="255" y="2324"/>
                  </a:cubicBezTo>
                  <a:lnTo>
                    <a:pt x="2631" y="2918"/>
                  </a:lnTo>
                  <a:lnTo>
                    <a:pt x="1364" y="3552"/>
                  </a:lnTo>
                  <a:cubicBezTo>
                    <a:pt x="1159" y="3688"/>
                    <a:pt x="1307" y="3972"/>
                    <a:pt x="1529" y="3972"/>
                  </a:cubicBezTo>
                  <a:cubicBezTo>
                    <a:pt x="1565" y="3972"/>
                    <a:pt x="1603" y="3964"/>
                    <a:pt x="1641" y="3948"/>
                  </a:cubicBezTo>
                  <a:lnTo>
                    <a:pt x="2909" y="3314"/>
                  </a:lnTo>
                  <a:lnTo>
                    <a:pt x="2909" y="3314"/>
                  </a:lnTo>
                  <a:cubicBezTo>
                    <a:pt x="2552" y="4067"/>
                    <a:pt x="2275" y="4819"/>
                    <a:pt x="1958" y="5611"/>
                  </a:cubicBezTo>
                  <a:cubicBezTo>
                    <a:pt x="1906" y="5795"/>
                    <a:pt x="2060" y="5943"/>
                    <a:pt x="2206" y="5943"/>
                  </a:cubicBezTo>
                  <a:cubicBezTo>
                    <a:pt x="2281" y="5943"/>
                    <a:pt x="2353" y="5904"/>
                    <a:pt x="2394" y="5809"/>
                  </a:cubicBezTo>
                  <a:cubicBezTo>
                    <a:pt x="2671" y="5057"/>
                    <a:pt x="2988" y="4304"/>
                    <a:pt x="3305" y="3591"/>
                  </a:cubicBezTo>
                  <a:cubicBezTo>
                    <a:pt x="3780" y="4700"/>
                    <a:pt x="4255" y="5809"/>
                    <a:pt x="4691" y="6958"/>
                  </a:cubicBezTo>
                  <a:cubicBezTo>
                    <a:pt x="4735" y="7060"/>
                    <a:pt x="4810" y="7103"/>
                    <a:pt x="4887" y="7103"/>
                  </a:cubicBezTo>
                  <a:cubicBezTo>
                    <a:pt x="5018" y="7103"/>
                    <a:pt x="5152" y="6975"/>
                    <a:pt x="5127" y="6800"/>
                  </a:cubicBezTo>
                  <a:cubicBezTo>
                    <a:pt x="4651" y="5572"/>
                    <a:pt x="4137" y="4344"/>
                    <a:pt x="3582" y="3155"/>
                  </a:cubicBezTo>
                  <a:lnTo>
                    <a:pt x="3582" y="3155"/>
                  </a:lnTo>
                  <a:cubicBezTo>
                    <a:pt x="4651" y="3393"/>
                    <a:pt x="5721" y="3631"/>
                    <a:pt x="6830" y="3868"/>
                  </a:cubicBezTo>
                  <a:cubicBezTo>
                    <a:pt x="6842" y="3870"/>
                    <a:pt x="6854" y="3871"/>
                    <a:pt x="6865" y="3871"/>
                  </a:cubicBezTo>
                  <a:cubicBezTo>
                    <a:pt x="7114" y="3871"/>
                    <a:pt x="7175" y="3469"/>
                    <a:pt x="6909" y="3393"/>
                  </a:cubicBezTo>
                  <a:cubicBezTo>
                    <a:pt x="5919" y="3195"/>
                    <a:pt x="4929" y="2957"/>
                    <a:pt x="3978" y="2759"/>
                  </a:cubicBezTo>
                  <a:lnTo>
                    <a:pt x="5483" y="1927"/>
                  </a:lnTo>
                  <a:cubicBezTo>
                    <a:pt x="5722" y="1825"/>
                    <a:pt x="5550" y="1547"/>
                    <a:pt x="5346" y="1547"/>
                  </a:cubicBezTo>
                  <a:cubicBezTo>
                    <a:pt x="5313" y="1547"/>
                    <a:pt x="5279" y="1554"/>
                    <a:pt x="5246" y="1571"/>
                  </a:cubicBezTo>
                  <a:lnTo>
                    <a:pt x="3859" y="2284"/>
                  </a:lnTo>
                  <a:cubicBezTo>
                    <a:pt x="4176" y="1690"/>
                    <a:pt x="4453" y="1096"/>
                    <a:pt x="4770" y="501"/>
                  </a:cubicBezTo>
                  <a:cubicBezTo>
                    <a:pt x="4849" y="318"/>
                    <a:pt x="4703" y="170"/>
                    <a:pt x="4549" y="170"/>
                  </a:cubicBezTo>
                  <a:cubicBezTo>
                    <a:pt x="4470" y="170"/>
                    <a:pt x="4388" y="209"/>
                    <a:pt x="4335" y="303"/>
                  </a:cubicBezTo>
                  <a:cubicBezTo>
                    <a:pt x="3978" y="1016"/>
                    <a:pt x="3622" y="1729"/>
                    <a:pt x="3265" y="2482"/>
                  </a:cubicBezTo>
                  <a:cubicBezTo>
                    <a:pt x="2909" y="1690"/>
                    <a:pt x="2552" y="898"/>
                    <a:pt x="2196" y="145"/>
                  </a:cubicBezTo>
                  <a:cubicBezTo>
                    <a:pt x="2152" y="43"/>
                    <a:pt x="2066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39"/>
          <p:cNvGrpSpPr/>
          <p:nvPr/>
        </p:nvGrpSpPr>
        <p:grpSpPr>
          <a:xfrm>
            <a:off x="8456725" y="1770899"/>
            <a:ext cx="166752" cy="184433"/>
            <a:chOff x="5414907" y="2017485"/>
            <a:chExt cx="220338" cy="243702"/>
          </a:xfrm>
        </p:grpSpPr>
        <p:sp>
          <p:nvSpPr>
            <p:cNvPr id="1004" name="Google Shape;1004;p39"/>
            <p:cNvSpPr/>
            <p:nvPr/>
          </p:nvSpPr>
          <p:spPr>
            <a:xfrm>
              <a:off x="5414907" y="2017485"/>
              <a:ext cx="131370" cy="113351"/>
            </a:xfrm>
            <a:custGeom>
              <a:avLst/>
              <a:gdLst/>
              <a:ahLst/>
              <a:cxnLst/>
              <a:rect l="l" t="t" r="r" b="b"/>
              <a:pathLst>
                <a:path w="2457" h="2120" extrusionOk="0">
                  <a:moveTo>
                    <a:pt x="1361" y="470"/>
                  </a:moveTo>
                  <a:cubicBezTo>
                    <a:pt x="1383" y="470"/>
                    <a:pt x="1405" y="472"/>
                    <a:pt x="1427" y="476"/>
                  </a:cubicBezTo>
                  <a:cubicBezTo>
                    <a:pt x="1506" y="555"/>
                    <a:pt x="1585" y="634"/>
                    <a:pt x="1664" y="714"/>
                  </a:cubicBezTo>
                  <a:cubicBezTo>
                    <a:pt x="1902" y="951"/>
                    <a:pt x="2021" y="1308"/>
                    <a:pt x="1704" y="1546"/>
                  </a:cubicBezTo>
                  <a:cubicBezTo>
                    <a:pt x="1565" y="1645"/>
                    <a:pt x="1407" y="1694"/>
                    <a:pt x="1248" y="1694"/>
                  </a:cubicBezTo>
                  <a:cubicBezTo>
                    <a:pt x="1090" y="1694"/>
                    <a:pt x="931" y="1645"/>
                    <a:pt x="793" y="1546"/>
                  </a:cubicBezTo>
                  <a:cubicBezTo>
                    <a:pt x="515" y="1347"/>
                    <a:pt x="515" y="951"/>
                    <a:pt x="753" y="714"/>
                  </a:cubicBezTo>
                  <a:lnTo>
                    <a:pt x="793" y="714"/>
                  </a:lnTo>
                  <a:cubicBezTo>
                    <a:pt x="934" y="608"/>
                    <a:pt x="1171" y="470"/>
                    <a:pt x="1361" y="470"/>
                  </a:cubicBezTo>
                  <a:close/>
                  <a:moveTo>
                    <a:pt x="1427" y="1"/>
                  </a:moveTo>
                  <a:cubicBezTo>
                    <a:pt x="1149" y="1"/>
                    <a:pt x="872" y="80"/>
                    <a:pt x="634" y="238"/>
                  </a:cubicBezTo>
                  <a:cubicBezTo>
                    <a:pt x="623" y="227"/>
                    <a:pt x="608" y="222"/>
                    <a:pt x="591" y="222"/>
                  </a:cubicBezTo>
                  <a:cubicBezTo>
                    <a:pt x="552" y="222"/>
                    <a:pt x="504" y="250"/>
                    <a:pt x="476" y="278"/>
                  </a:cubicBezTo>
                  <a:cubicBezTo>
                    <a:pt x="40" y="714"/>
                    <a:pt x="1" y="1387"/>
                    <a:pt x="436" y="1823"/>
                  </a:cubicBezTo>
                  <a:cubicBezTo>
                    <a:pt x="674" y="2021"/>
                    <a:pt x="961" y="2120"/>
                    <a:pt x="1248" y="2120"/>
                  </a:cubicBezTo>
                  <a:cubicBezTo>
                    <a:pt x="1536" y="2120"/>
                    <a:pt x="1823" y="2021"/>
                    <a:pt x="2060" y="1823"/>
                  </a:cubicBezTo>
                  <a:cubicBezTo>
                    <a:pt x="2417" y="1466"/>
                    <a:pt x="2456" y="833"/>
                    <a:pt x="2100" y="476"/>
                  </a:cubicBezTo>
                  <a:cubicBezTo>
                    <a:pt x="1942" y="238"/>
                    <a:pt x="1704" y="80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5469978" y="2200929"/>
              <a:ext cx="77849" cy="60258"/>
            </a:xfrm>
            <a:custGeom>
              <a:avLst/>
              <a:gdLst/>
              <a:ahLst/>
              <a:cxnLst/>
              <a:rect l="l" t="t" r="r" b="b"/>
              <a:pathLst>
                <a:path w="1456" h="1127" extrusionOk="0">
                  <a:moveTo>
                    <a:pt x="707" y="0"/>
                  </a:moveTo>
                  <a:cubicBezTo>
                    <a:pt x="599" y="0"/>
                    <a:pt x="492" y="32"/>
                    <a:pt x="397" y="95"/>
                  </a:cubicBezTo>
                  <a:cubicBezTo>
                    <a:pt x="278" y="95"/>
                    <a:pt x="238" y="135"/>
                    <a:pt x="199" y="214"/>
                  </a:cubicBezTo>
                  <a:cubicBezTo>
                    <a:pt x="40" y="372"/>
                    <a:pt x="0" y="610"/>
                    <a:pt x="80" y="808"/>
                  </a:cubicBezTo>
                  <a:cubicBezTo>
                    <a:pt x="199" y="1006"/>
                    <a:pt x="436" y="1125"/>
                    <a:pt x="634" y="1125"/>
                  </a:cubicBezTo>
                  <a:cubicBezTo>
                    <a:pt x="651" y="1126"/>
                    <a:pt x="667" y="1127"/>
                    <a:pt x="683" y="1127"/>
                  </a:cubicBezTo>
                  <a:cubicBezTo>
                    <a:pt x="1169" y="1127"/>
                    <a:pt x="1456" y="559"/>
                    <a:pt x="1149" y="214"/>
                  </a:cubicBezTo>
                  <a:cubicBezTo>
                    <a:pt x="1030" y="71"/>
                    <a:pt x="869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5603431" y="2178473"/>
              <a:ext cx="31813" cy="25451"/>
            </a:xfrm>
            <a:custGeom>
              <a:avLst/>
              <a:gdLst/>
              <a:ahLst/>
              <a:cxnLst/>
              <a:rect l="l" t="t" r="r" b="b"/>
              <a:pathLst>
                <a:path w="595" h="476" extrusionOk="0">
                  <a:moveTo>
                    <a:pt x="277" y="0"/>
                  </a:moveTo>
                  <a:cubicBezTo>
                    <a:pt x="0" y="0"/>
                    <a:pt x="0" y="476"/>
                    <a:pt x="317" y="476"/>
                  </a:cubicBezTo>
                  <a:cubicBezTo>
                    <a:pt x="594" y="476"/>
                    <a:pt x="5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900AD7D-9D85-DC49-B8AD-0A547E9C5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254" y="2071331"/>
            <a:ext cx="6377100" cy="1026300"/>
          </a:xfrm>
        </p:spPr>
        <p:txBody>
          <a:bodyPr/>
          <a:lstStyle/>
          <a:p>
            <a:r>
              <a:rPr lang="vi-VN" sz="5400" dirty="0">
                <a:solidFill>
                  <a:schemeClr val="tx1"/>
                </a:solidFill>
                <a:latin typeface="+mj-lt"/>
              </a:rPr>
              <a:t>LẠM PHÁT</a:t>
            </a:r>
            <a:endParaRPr lang="en-VN" sz="54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4"/>
          <p:cNvSpPr txBox="1">
            <a:spLocks noGrp="1"/>
          </p:cNvSpPr>
          <p:nvPr>
            <p:ph type="subTitle" idx="1"/>
          </p:nvPr>
        </p:nvSpPr>
        <p:spPr>
          <a:xfrm>
            <a:off x="431570" y="1056354"/>
            <a:ext cx="588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1" dirty="0">
                <a:solidFill>
                  <a:schemeClr val="bg2"/>
                </a:solidFill>
                <a:latin typeface="Calibri" panose="020F0502020204030204" pitchFamily="34" charset="0"/>
              </a:rPr>
              <a:t>LẠM PHÁT VỪA PHẢI</a:t>
            </a:r>
            <a:endParaRPr sz="4800" b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F62436-1C96-124C-BEEE-F6839FCB4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23046">
            <a:off x="5208072" y="2004653"/>
            <a:ext cx="5899831" cy="5901600"/>
          </a:xfrm>
          <a:prstGeom prst="rect">
            <a:avLst/>
          </a:prstGeom>
        </p:spPr>
      </p:pic>
      <p:grpSp>
        <p:nvGrpSpPr>
          <p:cNvPr id="2" name="Google Shape;1426;p55">
            <a:extLst>
              <a:ext uri="{FF2B5EF4-FFF2-40B4-BE49-F238E27FC236}">
                <a16:creationId xmlns:a16="http://schemas.microsoft.com/office/drawing/2014/main" id="{EE6C61A6-6D6C-4448-8BFB-FBB0C6471CE7}"/>
              </a:ext>
            </a:extLst>
          </p:cNvPr>
          <p:cNvGrpSpPr/>
          <p:nvPr/>
        </p:nvGrpSpPr>
        <p:grpSpPr>
          <a:xfrm rot="21262510">
            <a:off x="431570" y="2116047"/>
            <a:ext cx="339925" cy="317132"/>
            <a:chOff x="2362174" y="3570530"/>
            <a:chExt cx="370690" cy="373417"/>
          </a:xfrm>
        </p:grpSpPr>
        <p:sp>
          <p:nvSpPr>
            <p:cNvPr id="6" name="Google Shape;1427;p55">
              <a:extLst>
                <a:ext uri="{FF2B5EF4-FFF2-40B4-BE49-F238E27FC236}">
                  <a16:creationId xmlns:a16="http://schemas.microsoft.com/office/drawing/2014/main" id="{EFF804D2-2438-5D4D-A379-606A6EA9CF1A}"/>
                </a:ext>
              </a:extLst>
            </p:cNvPr>
            <p:cNvSpPr/>
            <p:nvPr/>
          </p:nvSpPr>
          <p:spPr>
            <a:xfrm>
              <a:off x="2389710" y="3594964"/>
              <a:ext cx="313480" cy="325457"/>
            </a:xfrm>
            <a:custGeom>
              <a:avLst/>
              <a:gdLst/>
              <a:ahLst/>
              <a:cxnLst/>
              <a:rect l="l" t="t" r="r" b="b"/>
              <a:pathLst>
                <a:path w="5863" h="6087" extrusionOk="0">
                  <a:moveTo>
                    <a:pt x="3011" y="0"/>
                  </a:moveTo>
                  <a:cubicBezTo>
                    <a:pt x="2971" y="357"/>
                    <a:pt x="2892" y="713"/>
                    <a:pt x="2892" y="1070"/>
                  </a:cubicBezTo>
                  <a:cubicBezTo>
                    <a:pt x="2852" y="1426"/>
                    <a:pt x="2813" y="1822"/>
                    <a:pt x="2773" y="2179"/>
                  </a:cubicBezTo>
                  <a:cubicBezTo>
                    <a:pt x="2773" y="2310"/>
                    <a:pt x="2664" y="2387"/>
                    <a:pt x="2559" y="2387"/>
                  </a:cubicBezTo>
                  <a:cubicBezTo>
                    <a:pt x="2538" y="2387"/>
                    <a:pt x="2516" y="2384"/>
                    <a:pt x="2496" y="2377"/>
                  </a:cubicBezTo>
                  <a:cubicBezTo>
                    <a:pt x="2456" y="2417"/>
                    <a:pt x="2377" y="2417"/>
                    <a:pt x="2298" y="2417"/>
                  </a:cubicBezTo>
                  <a:lnTo>
                    <a:pt x="951" y="2219"/>
                  </a:lnTo>
                  <a:cubicBezTo>
                    <a:pt x="753" y="2139"/>
                    <a:pt x="515" y="2100"/>
                    <a:pt x="317" y="2100"/>
                  </a:cubicBezTo>
                  <a:cubicBezTo>
                    <a:pt x="281" y="2091"/>
                    <a:pt x="252" y="2086"/>
                    <a:pt x="228" y="2086"/>
                  </a:cubicBezTo>
                  <a:cubicBezTo>
                    <a:pt x="145" y="2086"/>
                    <a:pt x="128" y="2144"/>
                    <a:pt x="159" y="2298"/>
                  </a:cubicBezTo>
                  <a:cubicBezTo>
                    <a:pt x="198" y="2456"/>
                    <a:pt x="119" y="2535"/>
                    <a:pt x="119" y="2654"/>
                  </a:cubicBezTo>
                  <a:cubicBezTo>
                    <a:pt x="119" y="2852"/>
                    <a:pt x="0" y="3209"/>
                    <a:pt x="238" y="3328"/>
                  </a:cubicBezTo>
                  <a:cubicBezTo>
                    <a:pt x="476" y="3367"/>
                    <a:pt x="753" y="3407"/>
                    <a:pt x="990" y="3407"/>
                  </a:cubicBezTo>
                  <a:cubicBezTo>
                    <a:pt x="1426" y="3447"/>
                    <a:pt x="1862" y="3486"/>
                    <a:pt x="2298" y="3486"/>
                  </a:cubicBezTo>
                  <a:cubicBezTo>
                    <a:pt x="2496" y="3486"/>
                    <a:pt x="2496" y="3724"/>
                    <a:pt x="2417" y="3843"/>
                  </a:cubicBezTo>
                  <a:cubicBezTo>
                    <a:pt x="2377" y="4278"/>
                    <a:pt x="2337" y="4714"/>
                    <a:pt x="2298" y="5110"/>
                  </a:cubicBezTo>
                  <a:cubicBezTo>
                    <a:pt x="2218" y="5308"/>
                    <a:pt x="2179" y="5546"/>
                    <a:pt x="2139" y="5744"/>
                  </a:cubicBezTo>
                  <a:cubicBezTo>
                    <a:pt x="2060" y="5942"/>
                    <a:pt x="2139" y="5982"/>
                    <a:pt x="2298" y="5982"/>
                  </a:cubicBezTo>
                  <a:lnTo>
                    <a:pt x="2575" y="5982"/>
                  </a:lnTo>
                  <a:cubicBezTo>
                    <a:pt x="2813" y="6021"/>
                    <a:pt x="3050" y="6061"/>
                    <a:pt x="3288" y="6061"/>
                  </a:cubicBezTo>
                  <a:cubicBezTo>
                    <a:pt x="3354" y="6077"/>
                    <a:pt x="3399" y="6087"/>
                    <a:pt x="3429" y="6087"/>
                  </a:cubicBezTo>
                  <a:cubicBezTo>
                    <a:pt x="3472" y="6087"/>
                    <a:pt x="3486" y="6068"/>
                    <a:pt x="3486" y="6021"/>
                  </a:cubicBezTo>
                  <a:lnTo>
                    <a:pt x="3526" y="5625"/>
                  </a:lnTo>
                  <a:lnTo>
                    <a:pt x="3684" y="4318"/>
                  </a:lnTo>
                  <a:cubicBezTo>
                    <a:pt x="3684" y="4239"/>
                    <a:pt x="3724" y="4199"/>
                    <a:pt x="3763" y="4160"/>
                  </a:cubicBezTo>
                  <a:cubicBezTo>
                    <a:pt x="3793" y="4070"/>
                    <a:pt x="3867" y="4026"/>
                    <a:pt x="3936" y="4026"/>
                  </a:cubicBezTo>
                  <a:cubicBezTo>
                    <a:pt x="3959" y="4026"/>
                    <a:pt x="3981" y="4031"/>
                    <a:pt x="4001" y="4041"/>
                  </a:cubicBezTo>
                  <a:lnTo>
                    <a:pt x="4754" y="4120"/>
                  </a:lnTo>
                  <a:cubicBezTo>
                    <a:pt x="4884" y="4142"/>
                    <a:pt x="5014" y="4175"/>
                    <a:pt x="5137" y="4175"/>
                  </a:cubicBezTo>
                  <a:cubicBezTo>
                    <a:pt x="5239" y="4175"/>
                    <a:pt x="5337" y="4152"/>
                    <a:pt x="5427" y="4080"/>
                  </a:cubicBezTo>
                  <a:cubicBezTo>
                    <a:pt x="5665" y="3724"/>
                    <a:pt x="5823" y="3328"/>
                    <a:pt x="5863" y="2932"/>
                  </a:cubicBezTo>
                  <a:lnTo>
                    <a:pt x="4041" y="2575"/>
                  </a:lnTo>
                  <a:cubicBezTo>
                    <a:pt x="4001" y="2535"/>
                    <a:pt x="3961" y="2535"/>
                    <a:pt x="3922" y="2496"/>
                  </a:cubicBezTo>
                  <a:cubicBezTo>
                    <a:pt x="3763" y="2496"/>
                    <a:pt x="3684" y="2377"/>
                    <a:pt x="3684" y="2219"/>
                  </a:cubicBezTo>
                  <a:cubicBezTo>
                    <a:pt x="3763" y="1704"/>
                    <a:pt x="3843" y="1149"/>
                    <a:pt x="3961" y="594"/>
                  </a:cubicBezTo>
                  <a:cubicBezTo>
                    <a:pt x="3961" y="515"/>
                    <a:pt x="4041" y="198"/>
                    <a:pt x="3961" y="159"/>
                  </a:cubicBezTo>
                  <a:cubicBezTo>
                    <a:pt x="3882" y="79"/>
                    <a:pt x="3684" y="79"/>
                    <a:pt x="3605" y="79"/>
                  </a:cubicBezTo>
                  <a:cubicBezTo>
                    <a:pt x="3407" y="40"/>
                    <a:pt x="3209" y="40"/>
                    <a:pt x="3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28;p55">
              <a:extLst>
                <a:ext uri="{FF2B5EF4-FFF2-40B4-BE49-F238E27FC236}">
                  <a16:creationId xmlns:a16="http://schemas.microsoft.com/office/drawing/2014/main" id="{6C20489A-B062-5345-A0DD-1321B08DD839}"/>
                </a:ext>
              </a:extLst>
            </p:cNvPr>
            <p:cNvSpPr/>
            <p:nvPr/>
          </p:nvSpPr>
          <p:spPr>
            <a:xfrm>
              <a:off x="2362174" y="3570530"/>
              <a:ext cx="370690" cy="373417"/>
            </a:xfrm>
            <a:custGeom>
              <a:avLst/>
              <a:gdLst/>
              <a:ahLst/>
              <a:cxnLst/>
              <a:rect l="l" t="t" r="r" b="b"/>
              <a:pathLst>
                <a:path w="6933" h="6984" extrusionOk="0">
                  <a:moveTo>
                    <a:pt x="3526" y="457"/>
                  </a:moveTo>
                  <a:cubicBezTo>
                    <a:pt x="3724" y="497"/>
                    <a:pt x="3922" y="497"/>
                    <a:pt x="4120" y="536"/>
                  </a:cubicBezTo>
                  <a:cubicBezTo>
                    <a:pt x="4199" y="536"/>
                    <a:pt x="4437" y="536"/>
                    <a:pt x="4476" y="576"/>
                  </a:cubicBezTo>
                  <a:cubicBezTo>
                    <a:pt x="4516" y="655"/>
                    <a:pt x="4476" y="972"/>
                    <a:pt x="4476" y="1051"/>
                  </a:cubicBezTo>
                  <a:cubicBezTo>
                    <a:pt x="4358" y="1606"/>
                    <a:pt x="4278" y="2121"/>
                    <a:pt x="4199" y="2676"/>
                  </a:cubicBezTo>
                  <a:cubicBezTo>
                    <a:pt x="4199" y="2834"/>
                    <a:pt x="4278" y="2953"/>
                    <a:pt x="4437" y="2953"/>
                  </a:cubicBezTo>
                  <a:cubicBezTo>
                    <a:pt x="4476" y="2992"/>
                    <a:pt x="4516" y="2992"/>
                    <a:pt x="4556" y="2992"/>
                  </a:cubicBezTo>
                  <a:lnTo>
                    <a:pt x="6417" y="3349"/>
                  </a:lnTo>
                  <a:cubicBezTo>
                    <a:pt x="6338" y="3785"/>
                    <a:pt x="6180" y="4181"/>
                    <a:pt x="5942" y="4498"/>
                  </a:cubicBezTo>
                  <a:cubicBezTo>
                    <a:pt x="5858" y="4582"/>
                    <a:pt x="5766" y="4609"/>
                    <a:pt x="5671" y="4609"/>
                  </a:cubicBezTo>
                  <a:cubicBezTo>
                    <a:pt x="5542" y="4609"/>
                    <a:pt x="5405" y="4560"/>
                    <a:pt x="5269" y="4537"/>
                  </a:cubicBezTo>
                  <a:lnTo>
                    <a:pt x="4516" y="4458"/>
                  </a:lnTo>
                  <a:cubicBezTo>
                    <a:pt x="4437" y="4458"/>
                    <a:pt x="4318" y="4498"/>
                    <a:pt x="4278" y="4577"/>
                  </a:cubicBezTo>
                  <a:cubicBezTo>
                    <a:pt x="4239" y="4617"/>
                    <a:pt x="4199" y="4656"/>
                    <a:pt x="4199" y="4735"/>
                  </a:cubicBezTo>
                  <a:lnTo>
                    <a:pt x="4041" y="6082"/>
                  </a:lnTo>
                  <a:lnTo>
                    <a:pt x="4001" y="6439"/>
                  </a:lnTo>
                  <a:cubicBezTo>
                    <a:pt x="4001" y="6504"/>
                    <a:pt x="3989" y="6534"/>
                    <a:pt x="3958" y="6534"/>
                  </a:cubicBezTo>
                  <a:cubicBezTo>
                    <a:pt x="3933" y="6534"/>
                    <a:pt x="3896" y="6514"/>
                    <a:pt x="3843" y="6478"/>
                  </a:cubicBezTo>
                  <a:cubicBezTo>
                    <a:pt x="3565" y="6478"/>
                    <a:pt x="3328" y="6478"/>
                    <a:pt x="3090" y="6439"/>
                  </a:cubicBezTo>
                  <a:lnTo>
                    <a:pt x="2813" y="6399"/>
                  </a:lnTo>
                  <a:cubicBezTo>
                    <a:pt x="2785" y="6406"/>
                    <a:pt x="2762" y="6409"/>
                    <a:pt x="2742" y="6409"/>
                  </a:cubicBezTo>
                  <a:cubicBezTo>
                    <a:pt x="2644" y="6409"/>
                    <a:pt x="2628" y="6332"/>
                    <a:pt x="2694" y="6201"/>
                  </a:cubicBezTo>
                  <a:cubicBezTo>
                    <a:pt x="2694" y="5963"/>
                    <a:pt x="2733" y="5765"/>
                    <a:pt x="2813" y="5567"/>
                  </a:cubicBezTo>
                  <a:cubicBezTo>
                    <a:pt x="2852" y="5131"/>
                    <a:pt x="2892" y="4735"/>
                    <a:pt x="2932" y="4300"/>
                  </a:cubicBezTo>
                  <a:cubicBezTo>
                    <a:pt x="3011" y="4181"/>
                    <a:pt x="3011" y="3943"/>
                    <a:pt x="2813" y="3943"/>
                  </a:cubicBezTo>
                  <a:cubicBezTo>
                    <a:pt x="2377" y="3904"/>
                    <a:pt x="1941" y="3864"/>
                    <a:pt x="1505" y="3824"/>
                  </a:cubicBezTo>
                  <a:cubicBezTo>
                    <a:pt x="1442" y="3835"/>
                    <a:pt x="1375" y="3840"/>
                    <a:pt x="1307" y="3840"/>
                  </a:cubicBezTo>
                  <a:cubicBezTo>
                    <a:pt x="1122" y="3840"/>
                    <a:pt x="927" y="3803"/>
                    <a:pt x="753" y="3745"/>
                  </a:cubicBezTo>
                  <a:cubicBezTo>
                    <a:pt x="515" y="3626"/>
                    <a:pt x="634" y="3309"/>
                    <a:pt x="634" y="3072"/>
                  </a:cubicBezTo>
                  <a:cubicBezTo>
                    <a:pt x="634" y="2953"/>
                    <a:pt x="634" y="2834"/>
                    <a:pt x="674" y="2715"/>
                  </a:cubicBezTo>
                  <a:cubicBezTo>
                    <a:pt x="704" y="2623"/>
                    <a:pt x="687" y="2531"/>
                    <a:pt x="752" y="2531"/>
                  </a:cubicBezTo>
                  <a:cubicBezTo>
                    <a:pt x="771" y="2531"/>
                    <a:pt x="796" y="2539"/>
                    <a:pt x="832" y="2557"/>
                  </a:cubicBezTo>
                  <a:cubicBezTo>
                    <a:pt x="1030" y="2557"/>
                    <a:pt x="1268" y="2596"/>
                    <a:pt x="1466" y="2636"/>
                  </a:cubicBezTo>
                  <a:lnTo>
                    <a:pt x="2813" y="2874"/>
                  </a:lnTo>
                  <a:cubicBezTo>
                    <a:pt x="2892" y="2874"/>
                    <a:pt x="2971" y="2874"/>
                    <a:pt x="3011" y="2834"/>
                  </a:cubicBezTo>
                  <a:cubicBezTo>
                    <a:pt x="3031" y="2841"/>
                    <a:pt x="3053" y="2844"/>
                    <a:pt x="3074" y="2844"/>
                  </a:cubicBezTo>
                  <a:cubicBezTo>
                    <a:pt x="3179" y="2844"/>
                    <a:pt x="3288" y="2767"/>
                    <a:pt x="3288" y="2636"/>
                  </a:cubicBezTo>
                  <a:cubicBezTo>
                    <a:pt x="3328" y="2279"/>
                    <a:pt x="3367" y="1883"/>
                    <a:pt x="3407" y="1527"/>
                  </a:cubicBezTo>
                  <a:cubicBezTo>
                    <a:pt x="3407" y="1170"/>
                    <a:pt x="3486" y="814"/>
                    <a:pt x="3526" y="457"/>
                  </a:cubicBezTo>
                  <a:close/>
                  <a:moveTo>
                    <a:pt x="3510" y="0"/>
                  </a:moveTo>
                  <a:cubicBezTo>
                    <a:pt x="3330" y="0"/>
                    <a:pt x="3194" y="61"/>
                    <a:pt x="3130" y="299"/>
                  </a:cubicBezTo>
                  <a:cubicBezTo>
                    <a:pt x="3011" y="655"/>
                    <a:pt x="2971" y="1051"/>
                    <a:pt x="2971" y="1408"/>
                  </a:cubicBezTo>
                  <a:cubicBezTo>
                    <a:pt x="2932" y="1764"/>
                    <a:pt x="2892" y="2081"/>
                    <a:pt x="2852" y="2398"/>
                  </a:cubicBezTo>
                  <a:cubicBezTo>
                    <a:pt x="2139" y="2240"/>
                    <a:pt x="1466" y="2161"/>
                    <a:pt x="753" y="2081"/>
                  </a:cubicBezTo>
                  <a:cubicBezTo>
                    <a:pt x="198" y="2081"/>
                    <a:pt x="198" y="2557"/>
                    <a:pt x="159" y="3032"/>
                  </a:cubicBezTo>
                  <a:cubicBezTo>
                    <a:pt x="159" y="3468"/>
                    <a:pt x="0" y="4062"/>
                    <a:pt x="476" y="4181"/>
                  </a:cubicBezTo>
                  <a:cubicBezTo>
                    <a:pt x="832" y="4260"/>
                    <a:pt x="1149" y="4300"/>
                    <a:pt x="1505" y="4300"/>
                  </a:cubicBezTo>
                  <a:lnTo>
                    <a:pt x="2456" y="4379"/>
                  </a:lnTo>
                  <a:cubicBezTo>
                    <a:pt x="2456" y="4775"/>
                    <a:pt x="2377" y="5171"/>
                    <a:pt x="2337" y="5567"/>
                  </a:cubicBezTo>
                  <a:cubicBezTo>
                    <a:pt x="2298" y="5805"/>
                    <a:pt x="2179" y="6082"/>
                    <a:pt x="2179" y="6359"/>
                  </a:cubicBezTo>
                  <a:cubicBezTo>
                    <a:pt x="2139" y="6914"/>
                    <a:pt x="2773" y="6874"/>
                    <a:pt x="3169" y="6914"/>
                  </a:cubicBezTo>
                  <a:cubicBezTo>
                    <a:pt x="3347" y="6934"/>
                    <a:pt x="3595" y="6983"/>
                    <a:pt x="3828" y="6983"/>
                  </a:cubicBezTo>
                  <a:cubicBezTo>
                    <a:pt x="4060" y="6983"/>
                    <a:pt x="4278" y="6934"/>
                    <a:pt x="4397" y="6756"/>
                  </a:cubicBezTo>
                  <a:cubicBezTo>
                    <a:pt x="4476" y="6478"/>
                    <a:pt x="4516" y="6241"/>
                    <a:pt x="4516" y="5963"/>
                  </a:cubicBezTo>
                  <a:cubicBezTo>
                    <a:pt x="4556" y="5607"/>
                    <a:pt x="4595" y="5290"/>
                    <a:pt x="4635" y="4933"/>
                  </a:cubicBezTo>
                  <a:lnTo>
                    <a:pt x="5546" y="5052"/>
                  </a:lnTo>
                  <a:cubicBezTo>
                    <a:pt x="5637" y="5083"/>
                    <a:pt x="5727" y="5095"/>
                    <a:pt x="5816" y="5095"/>
                  </a:cubicBezTo>
                  <a:cubicBezTo>
                    <a:pt x="5959" y="5095"/>
                    <a:pt x="6097" y="5062"/>
                    <a:pt x="6219" y="5013"/>
                  </a:cubicBezTo>
                  <a:cubicBezTo>
                    <a:pt x="6417" y="4854"/>
                    <a:pt x="6497" y="4617"/>
                    <a:pt x="6536" y="4379"/>
                  </a:cubicBezTo>
                  <a:cubicBezTo>
                    <a:pt x="6655" y="4022"/>
                    <a:pt x="6774" y="3626"/>
                    <a:pt x="6893" y="3230"/>
                  </a:cubicBezTo>
                  <a:cubicBezTo>
                    <a:pt x="6932" y="3111"/>
                    <a:pt x="6853" y="2992"/>
                    <a:pt x="6734" y="2953"/>
                  </a:cubicBezTo>
                  <a:lnTo>
                    <a:pt x="4714" y="2557"/>
                  </a:lnTo>
                  <a:cubicBezTo>
                    <a:pt x="4833" y="1923"/>
                    <a:pt x="4912" y="1289"/>
                    <a:pt x="4991" y="655"/>
                  </a:cubicBezTo>
                  <a:cubicBezTo>
                    <a:pt x="4991" y="101"/>
                    <a:pt x="4437" y="140"/>
                    <a:pt x="4041" y="61"/>
                  </a:cubicBezTo>
                  <a:cubicBezTo>
                    <a:pt x="3842" y="43"/>
                    <a:pt x="3660" y="0"/>
                    <a:pt x="3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343;p51">
            <a:extLst>
              <a:ext uri="{FF2B5EF4-FFF2-40B4-BE49-F238E27FC236}">
                <a16:creationId xmlns:a16="http://schemas.microsoft.com/office/drawing/2014/main" id="{B2313C5E-435A-6E45-AC52-94772DC17312}"/>
              </a:ext>
            </a:extLst>
          </p:cNvPr>
          <p:cNvSpPr txBox="1">
            <a:spLocks/>
          </p:cNvSpPr>
          <p:nvPr/>
        </p:nvSpPr>
        <p:spPr>
          <a:xfrm>
            <a:off x="852131" y="1854598"/>
            <a:ext cx="3719869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24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Giá</a:t>
            </a: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cả </a:t>
            </a:r>
            <a:r>
              <a:rPr lang="en-US" sz="24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hàng</a:t>
            </a: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24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hóa</a:t>
            </a: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24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tăng</a:t>
            </a: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chậm ở mức 1 con số </a:t>
            </a:r>
            <a:r>
              <a:rPr lang="en-US" sz="2400" b="1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hằng</a:t>
            </a: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 năm</a:t>
            </a:r>
            <a:endParaRPr lang="vi-VN" sz="2400" b="1" dirty="0">
              <a:solidFill>
                <a:schemeClr val="tx1"/>
              </a:solidFill>
              <a:latin typeface="Calibri" panose="020F0502020204030204" pitchFamily="34" charset="0"/>
              <a:cs typeface="Kalam"/>
              <a:sym typeface="Kalam"/>
            </a:endParaRPr>
          </a:p>
        </p:txBody>
      </p:sp>
      <p:grpSp>
        <p:nvGrpSpPr>
          <p:cNvPr id="9" name="Google Shape;1426;p55">
            <a:extLst>
              <a:ext uri="{FF2B5EF4-FFF2-40B4-BE49-F238E27FC236}">
                <a16:creationId xmlns:a16="http://schemas.microsoft.com/office/drawing/2014/main" id="{EFFF80E1-E844-3F43-ADCC-D315AEC2D132}"/>
              </a:ext>
            </a:extLst>
          </p:cNvPr>
          <p:cNvGrpSpPr/>
          <p:nvPr/>
        </p:nvGrpSpPr>
        <p:grpSpPr>
          <a:xfrm rot="21262510">
            <a:off x="434517" y="2919232"/>
            <a:ext cx="339925" cy="317132"/>
            <a:chOff x="2362174" y="3570530"/>
            <a:chExt cx="370690" cy="373417"/>
          </a:xfrm>
        </p:grpSpPr>
        <p:sp>
          <p:nvSpPr>
            <p:cNvPr id="11" name="Google Shape;1427;p55">
              <a:extLst>
                <a:ext uri="{FF2B5EF4-FFF2-40B4-BE49-F238E27FC236}">
                  <a16:creationId xmlns:a16="http://schemas.microsoft.com/office/drawing/2014/main" id="{4EEEEB0B-BE38-0F45-AD27-18F5E70ACD04}"/>
                </a:ext>
              </a:extLst>
            </p:cNvPr>
            <p:cNvSpPr/>
            <p:nvPr/>
          </p:nvSpPr>
          <p:spPr>
            <a:xfrm>
              <a:off x="2389710" y="3594964"/>
              <a:ext cx="313480" cy="325457"/>
            </a:xfrm>
            <a:custGeom>
              <a:avLst/>
              <a:gdLst/>
              <a:ahLst/>
              <a:cxnLst/>
              <a:rect l="l" t="t" r="r" b="b"/>
              <a:pathLst>
                <a:path w="5863" h="6087" extrusionOk="0">
                  <a:moveTo>
                    <a:pt x="3011" y="0"/>
                  </a:moveTo>
                  <a:cubicBezTo>
                    <a:pt x="2971" y="357"/>
                    <a:pt x="2892" y="713"/>
                    <a:pt x="2892" y="1070"/>
                  </a:cubicBezTo>
                  <a:cubicBezTo>
                    <a:pt x="2852" y="1426"/>
                    <a:pt x="2813" y="1822"/>
                    <a:pt x="2773" y="2179"/>
                  </a:cubicBezTo>
                  <a:cubicBezTo>
                    <a:pt x="2773" y="2310"/>
                    <a:pt x="2664" y="2387"/>
                    <a:pt x="2559" y="2387"/>
                  </a:cubicBezTo>
                  <a:cubicBezTo>
                    <a:pt x="2538" y="2387"/>
                    <a:pt x="2516" y="2384"/>
                    <a:pt x="2496" y="2377"/>
                  </a:cubicBezTo>
                  <a:cubicBezTo>
                    <a:pt x="2456" y="2417"/>
                    <a:pt x="2377" y="2417"/>
                    <a:pt x="2298" y="2417"/>
                  </a:cubicBezTo>
                  <a:lnTo>
                    <a:pt x="951" y="2219"/>
                  </a:lnTo>
                  <a:cubicBezTo>
                    <a:pt x="753" y="2139"/>
                    <a:pt x="515" y="2100"/>
                    <a:pt x="317" y="2100"/>
                  </a:cubicBezTo>
                  <a:cubicBezTo>
                    <a:pt x="281" y="2091"/>
                    <a:pt x="252" y="2086"/>
                    <a:pt x="228" y="2086"/>
                  </a:cubicBezTo>
                  <a:cubicBezTo>
                    <a:pt x="145" y="2086"/>
                    <a:pt x="128" y="2144"/>
                    <a:pt x="159" y="2298"/>
                  </a:cubicBezTo>
                  <a:cubicBezTo>
                    <a:pt x="198" y="2456"/>
                    <a:pt x="119" y="2535"/>
                    <a:pt x="119" y="2654"/>
                  </a:cubicBezTo>
                  <a:cubicBezTo>
                    <a:pt x="119" y="2852"/>
                    <a:pt x="0" y="3209"/>
                    <a:pt x="238" y="3328"/>
                  </a:cubicBezTo>
                  <a:cubicBezTo>
                    <a:pt x="476" y="3367"/>
                    <a:pt x="753" y="3407"/>
                    <a:pt x="990" y="3407"/>
                  </a:cubicBezTo>
                  <a:cubicBezTo>
                    <a:pt x="1426" y="3447"/>
                    <a:pt x="1862" y="3486"/>
                    <a:pt x="2298" y="3486"/>
                  </a:cubicBezTo>
                  <a:cubicBezTo>
                    <a:pt x="2496" y="3486"/>
                    <a:pt x="2496" y="3724"/>
                    <a:pt x="2417" y="3843"/>
                  </a:cubicBezTo>
                  <a:cubicBezTo>
                    <a:pt x="2377" y="4278"/>
                    <a:pt x="2337" y="4714"/>
                    <a:pt x="2298" y="5110"/>
                  </a:cubicBezTo>
                  <a:cubicBezTo>
                    <a:pt x="2218" y="5308"/>
                    <a:pt x="2179" y="5546"/>
                    <a:pt x="2139" y="5744"/>
                  </a:cubicBezTo>
                  <a:cubicBezTo>
                    <a:pt x="2060" y="5942"/>
                    <a:pt x="2139" y="5982"/>
                    <a:pt x="2298" y="5982"/>
                  </a:cubicBezTo>
                  <a:lnTo>
                    <a:pt x="2575" y="5982"/>
                  </a:lnTo>
                  <a:cubicBezTo>
                    <a:pt x="2813" y="6021"/>
                    <a:pt x="3050" y="6061"/>
                    <a:pt x="3288" y="6061"/>
                  </a:cubicBezTo>
                  <a:cubicBezTo>
                    <a:pt x="3354" y="6077"/>
                    <a:pt x="3399" y="6087"/>
                    <a:pt x="3429" y="6087"/>
                  </a:cubicBezTo>
                  <a:cubicBezTo>
                    <a:pt x="3472" y="6087"/>
                    <a:pt x="3486" y="6068"/>
                    <a:pt x="3486" y="6021"/>
                  </a:cubicBezTo>
                  <a:lnTo>
                    <a:pt x="3526" y="5625"/>
                  </a:lnTo>
                  <a:lnTo>
                    <a:pt x="3684" y="4318"/>
                  </a:lnTo>
                  <a:cubicBezTo>
                    <a:pt x="3684" y="4239"/>
                    <a:pt x="3724" y="4199"/>
                    <a:pt x="3763" y="4160"/>
                  </a:cubicBezTo>
                  <a:cubicBezTo>
                    <a:pt x="3793" y="4070"/>
                    <a:pt x="3867" y="4026"/>
                    <a:pt x="3936" y="4026"/>
                  </a:cubicBezTo>
                  <a:cubicBezTo>
                    <a:pt x="3959" y="4026"/>
                    <a:pt x="3981" y="4031"/>
                    <a:pt x="4001" y="4041"/>
                  </a:cubicBezTo>
                  <a:lnTo>
                    <a:pt x="4754" y="4120"/>
                  </a:lnTo>
                  <a:cubicBezTo>
                    <a:pt x="4884" y="4142"/>
                    <a:pt x="5014" y="4175"/>
                    <a:pt x="5137" y="4175"/>
                  </a:cubicBezTo>
                  <a:cubicBezTo>
                    <a:pt x="5239" y="4175"/>
                    <a:pt x="5337" y="4152"/>
                    <a:pt x="5427" y="4080"/>
                  </a:cubicBezTo>
                  <a:cubicBezTo>
                    <a:pt x="5665" y="3724"/>
                    <a:pt x="5823" y="3328"/>
                    <a:pt x="5863" y="2932"/>
                  </a:cubicBezTo>
                  <a:lnTo>
                    <a:pt x="4041" y="2575"/>
                  </a:lnTo>
                  <a:cubicBezTo>
                    <a:pt x="4001" y="2535"/>
                    <a:pt x="3961" y="2535"/>
                    <a:pt x="3922" y="2496"/>
                  </a:cubicBezTo>
                  <a:cubicBezTo>
                    <a:pt x="3763" y="2496"/>
                    <a:pt x="3684" y="2377"/>
                    <a:pt x="3684" y="2219"/>
                  </a:cubicBezTo>
                  <a:cubicBezTo>
                    <a:pt x="3763" y="1704"/>
                    <a:pt x="3843" y="1149"/>
                    <a:pt x="3961" y="594"/>
                  </a:cubicBezTo>
                  <a:cubicBezTo>
                    <a:pt x="3961" y="515"/>
                    <a:pt x="4041" y="198"/>
                    <a:pt x="3961" y="159"/>
                  </a:cubicBezTo>
                  <a:cubicBezTo>
                    <a:pt x="3882" y="79"/>
                    <a:pt x="3684" y="79"/>
                    <a:pt x="3605" y="79"/>
                  </a:cubicBezTo>
                  <a:cubicBezTo>
                    <a:pt x="3407" y="40"/>
                    <a:pt x="3209" y="40"/>
                    <a:pt x="3011" y="0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28;p55">
              <a:extLst>
                <a:ext uri="{FF2B5EF4-FFF2-40B4-BE49-F238E27FC236}">
                  <a16:creationId xmlns:a16="http://schemas.microsoft.com/office/drawing/2014/main" id="{8F04D7CC-45ED-A448-821B-D17C418B5064}"/>
                </a:ext>
              </a:extLst>
            </p:cNvPr>
            <p:cNvSpPr/>
            <p:nvPr/>
          </p:nvSpPr>
          <p:spPr>
            <a:xfrm>
              <a:off x="2362174" y="3570530"/>
              <a:ext cx="370690" cy="373417"/>
            </a:xfrm>
            <a:custGeom>
              <a:avLst/>
              <a:gdLst/>
              <a:ahLst/>
              <a:cxnLst/>
              <a:rect l="l" t="t" r="r" b="b"/>
              <a:pathLst>
                <a:path w="6933" h="6984" extrusionOk="0">
                  <a:moveTo>
                    <a:pt x="3526" y="457"/>
                  </a:moveTo>
                  <a:cubicBezTo>
                    <a:pt x="3724" y="497"/>
                    <a:pt x="3922" y="497"/>
                    <a:pt x="4120" y="536"/>
                  </a:cubicBezTo>
                  <a:cubicBezTo>
                    <a:pt x="4199" y="536"/>
                    <a:pt x="4437" y="536"/>
                    <a:pt x="4476" y="576"/>
                  </a:cubicBezTo>
                  <a:cubicBezTo>
                    <a:pt x="4516" y="655"/>
                    <a:pt x="4476" y="972"/>
                    <a:pt x="4476" y="1051"/>
                  </a:cubicBezTo>
                  <a:cubicBezTo>
                    <a:pt x="4358" y="1606"/>
                    <a:pt x="4278" y="2121"/>
                    <a:pt x="4199" y="2676"/>
                  </a:cubicBezTo>
                  <a:cubicBezTo>
                    <a:pt x="4199" y="2834"/>
                    <a:pt x="4278" y="2953"/>
                    <a:pt x="4437" y="2953"/>
                  </a:cubicBezTo>
                  <a:cubicBezTo>
                    <a:pt x="4476" y="2992"/>
                    <a:pt x="4516" y="2992"/>
                    <a:pt x="4556" y="2992"/>
                  </a:cubicBezTo>
                  <a:lnTo>
                    <a:pt x="6417" y="3349"/>
                  </a:lnTo>
                  <a:cubicBezTo>
                    <a:pt x="6338" y="3785"/>
                    <a:pt x="6180" y="4181"/>
                    <a:pt x="5942" y="4498"/>
                  </a:cubicBezTo>
                  <a:cubicBezTo>
                    <a:pt x="5858" y="4582"/>
                    <a:pt x="5766" y="4609"/>
                    <a:pt x="5671" y="4609"/>
                  </a:cubicBezTo>
                  <a:cubicBezTo>
                    <a:pt x="5542" y="4609"/>
                    <a:pt x="5405" y="4560"/>
                    <a:pt x="5269" y="4537"/>
                  </a:cubicBezTo>
                  <a:lnTo>
                    <a:pt x="4516" y="4458"/>
                  </a:lnTo>
                  <a:cubicBezTo>
                    <a:pt x="4437" y="4458"/>
                    <a:pt x="4318" y="4498"/>
                    <a:pt x="4278" y="4577"/>
                  </a:cubicBezTo>
                  <a:cubicBezTo>
                    <a:pt x="4239" y="4617"/>
                    <a:pt x="4199" y="4656"/>
                    <a:pt x="4199" y="4735"/>
                  </a:cubicBezTo>
                  <a:lnTo>
                    <a:pt x="4041" y="6082"/>
                  </a:lnTo>
                  <a:lnTo>
                    <a:pt x="4001" y="6439"/>
                  </a:lnTo>
                  <a:cubicBezTo>
                    <a:pt x="4001" y="6504"/>
                    <a:pt x="3989" y="6534"/>
                    <a:pt x="3958" y="6534"/>
                  </a:cubicBezTo>
                  <a:cubicBezTo>
                    <a:pt x="3933" y="6534"/>
                    <a:pt x="3896" y="6514"/>
                    <a:pt x="3843" y="6478"/>
                  </a:cubicBezTo>
                  <a:cubicBezTo>
                    <a:pt x="3565" y="6478"/>
                    <a:pt x="3328" y="6478"/>
                    <a:pt x="3090" y="6439"/>
                  </a:cubicBezTo>
                  <a:lnTo>
                    <a:pt x="2813" y="6399"/>
                  </a:lnTo>
                  <a:cubicBezTo>
                    <a:pt x="2785" y="6406"/>
                    <a:pt x="2762" y="6409"/>
                    <a:pt x="2742" y="6409"/>
                  </a:cubicBezTo>
                  <a:cubicBezTo>
                    <a:pt x="2644" y="6409"/>
                    <a:pt x="2628" y="6332"/>
                    <a:pt x="2694" y="6201"/>
                  </a:cubicBezTo>
                  <a:cubicBezTo>
                    <a:pt x="2694" y="5963"/>
                    <a:pt x="2733" y="5765"/>
                    <a:pt x="2813" y="5567"/>
                  </a:cubicBezTo>
                  <a:cubicBezTo>
                    <a:pt x="2852" y="5131"/>
                    <a:pt x="2892" y="4735"/>
                    <a:pt x="2932" y="4300"/>
                  </a:cubicBezTo>
                  <a:cubicBezTo>
                    <a:pt x="3011" y="4181"/>
                    <a:pt x="3011" y="3943"/>
                    <a:pt x="2813" y="3943"/>
                  </a:cubicBezTo>
                  <a:cubicBezTo>
                    <a:pt x="2377" y="3904"/>
                    <a:pt x="1941" y="3864"/>
                    <a:pt x="1505" y="3824"/>
                  </a:cubicBezTo>
                  <a:cubicBezTo>
                    <a:pt x="1442" y="3835"/>
                    <a:pt x="1375" y="3840"/>
                    <a:pt x="1307" y="3840"/>
                  </a:cubicBezTo>
                  <a:cubicBezTo>
                    <a:pt x="1122" y="3840"/>
                    <a:pt x="927" y="3803"/>
                    <a:pt x="753" y="3745"/>
                  </a:cubicBezTo>
                  <a:cubicBezTo>
                    <a:pt x="515" y="3626"/>
                    <a:pt x="634" y="3309"/>
                    <a:pt x="634" y="3072"/>
                  </a:cubicBezTo>
                  <a:cubicBezTo>
                    <a:pt x="634" y="2953"/>
                    <a:pt x="634" y="2834"/>
                    <a:pt x="674" y="2715"/>
                  </a:cubicBezTo>
                  <a:cubicBezTo>
                    <a:pt x="704" y="2623"/>
                    <a:pt x="687" y="2531"/>
                    <a:pt x="752" y="2531"/>
                  </a:cubicBezTo>
                  <a:cubicBezTo>
                    <a:pt x="771" y="2531"/>
                    <a:pt x="796" y="2539"/>
                    <a:pt x="832" y="2557"/>
                  </a:cubicBezTo>
                  <a:cubicBezTo>
                    <a:pt x="1030" y="2557"/>
                    <a:pt x="1268" y="2596"/>
                    <a:pt x="1466" y="2636"/>
                  </a:cubicBezTo>
                  <a:lnTo>
                    <a:pt x="2813" y="2874"/>
                  </a:lnTo>
                  <a:cubicBezTo>
                    <a:pt x="2892" y="2874"/>
                    <a:pt x="2971" y="2874"/>
                    <a:pt x="3011" y="2834"/>
                  </a:cubicBezTo>
                  <a:cubicBezTo>
                    <a:pt x="3031" y="2841"/>
                    <a:pt x="3053" y="2844"/>
                    <a:pt x="3074" y="2844"/>
                  </a:cubicBezTo>
                  <a:cubicBezTo>
                    <a:pt x="3179" y="2844"/>
                    <a:pt x="3288" y="2767"/>
                    <a:pt x="3288" y="2636"/>
                  </a:cubicBezTo>
                  <a:cubicBezTo>
                    <a:pt x="3328" y="2279"/>
                    <a:pt x="3367" y="1883"/>
                    <a:pt x="3407" y="1527"/>
                  </a:cubicBezTo>
                  <a:cubicBezTo>
                    <a:pt x="3407" y="1170"/>
                    <a:pt x="3486" y="814"/>
                    <a:pt x="3526" y="457"/>
                  </a:cubicBezTo>
                  <a:close/>
                  <a:moveTo>
                    <a:pt x="3510" y="0"/>
                  </a:moveTo>
                  <a:cubicBezTo>
                    <a:pt x="3330" y="0"/>
                    <a:pt x="3194" y="61"/>
                    <a:pt x="3130" y="299"/>
                  </a:cubicBezTo>
                  <a:cubicBezTo>
                    <a:pt x="3011" y="655"/>
                    <a:pt x="2971" y="1051"/>
                    <a:pt x="2971" y="1408"/>
                  </a:cubicBezTo>
                  <a:cubicBezTo>
                    <a:pt x="2932" y="1764"/>
                    <a:pt x="2892" y="2081"/>
                    <a:pt x="2852" y="2398"/>
                  </a:cubicBezTo>
                  <a:cubicBezTo>
                    <a:pt x="2139" y="2240"/>
                    <a:pt x="1466" y="2161"/>
                    <a:pt x="753" y="2081"/>
                  </a:cubicBezTo>
                  <a:cubicBezTo>
                    <a:pt x="198" y="2081"/>
                    <a:pt x="198" y="2557"/>
                    <a:pt x="159" y="3032"/>
                  </a:cubicBezTo>
                  <a:cubicBezTo>
                    <a:pt x="159" y="3468"/>
                    <a:pt x="0" y="4062"/>
                    <a:pt x="476" y="4181"/>
                  </a:cubicBezTo>
                  <a:cubicBezTo>
                    <a:pt x="832" y="4260"/>
                    <a:pt x="1149" y="4300"/>
                    <a:pt x="1505" y="4300"/>
                  </a:cubicBezTo>
                  <a:lnTo>
                    <a:pt x="2456" y="4379"/>
                  </a:lnTo>
                  <a:cubicBezTo>
                    <a:pt x="2456" y="4775"/>
                    <a:pt x="2377" y="5171"/>
                    <a:pt x="2337" y="5567"/>
                  </a:cubicBezTo>
                  <a:cubicBezTo>
                    <a:pt x="2298" y="5805"/>
                    <a:pt x="2179" y="6082"/>
                    <a:pt x="2179" y="6359"/>
                  </a:cubicBezTo>
                  <a:cubicBezTo>
                    <a:pt x="2139" y="6914"/>
                    <a:pt x="2773" y="6874"/>
                    <a:pt x="3169" y="6914"/>
                  </a:cubicBezTo>
                  <a:cubicBezTo>
                    <a:pt x="3347" y="6934"/>
                    <a:pt x="3595" y="6983"/>
                    <a:pt x="3828" y="6983"/>
                  </a:cubicBezTo>
                  <a:cubicBezTo>
                    <a:pt x="4060" y="6983"/>
                    <a:pt x="4278" y="6934"/>
                    <a:pt x="4397" y="6756"/>
                  </a:cubicBezTo>
                  <a:cubicBezTo>
                    <a:pt x="4476" y="6478"/>
                    <a:pt x="4516" y="6241"/>
                    <a:pt x="4516" y="5963"/>
                  </a:cubicBezTo>
                  <a:cubicBezTo>
                    <a:pt x="4556" y="5607"/>
                    <a:pt x="4595" y="5290"/>
                    <a:pt x="4635" y="4933"/>
                  </a:cubicBezTo>
                  <a:lnTo>
                    <a:pt x="5546" y="5052"/>
                  </a:lnTo>
                  <a:cubicBezTo>
                    <a:pt x="5637" y="5083"/>
                    <a:pt x="5727" y="5095"/>
                    <a:pt x="5816" y="5095"/>
                  </a:cubicBezTo>
                  <a:cubicBezTo>
                    <a:pt x="5959" y="5095"/>
                    <a:pt x="6097" y="5062"/>
                    <a:pt x="6219" y="5013"/>
                  </a:cubicBezTo>
                  <a:cubicBezTo>
                    <a:pt x="6417" y="4854"/>
                    <a:pt x="6497" y="4617"/>
                    <a:pt x="6536" y="4379"/>
                  </a:cubicBezTo>
                  <a:cubicBezTo>
                    <a:pt x="6655" y="4022"/>
                    <a:pt x="6774" y="3626"/>
                    <a:pt x="6893" y="3230"/>
                  </a:cubicBezTo>
                  <a:cubicBezTo>
                    <a:pt x="6932" y="3111"/>
                    <a:pt x="6853" y="2992"/>
                    <a:pt x="6734" y="2953"/>
                  </a:cubicBezTo>
                  <a:lnTo>
                    <a:pt x="4714" y="2557"/>
                  </a:lnTo>
                  <a:cubicBezTo>
                    <a:pt x="4833" y="1923"/>
                    <a:pt x="4912" y="1289"/>
                    <a:pt x="4991" y="655"/>
                  </a:cubicBezTo>
                  <a:cubicBezTo>
                    <a:pt x="4991" y="101"/>
                    <a:pt x="4437" y="140"/>
                    <a:pt x="4041" y="61"/>
                  </a:cubicBezTo>
                  <a:cubicBezTo>
                    <a:pt x="3842" y="43"/>
                    <a:pt x="3660" y="0"/>
                    <a:pt x="3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343;p51">
            <a:extLst>
              <a:ext uri="{FF2B5EF4-FFF2-40B4-BE49-F238E27FC236}">
                <a16:creationId xmlns:a16="http://schemas.microsoft.com/office/drawing/2014/main" id="{10AADA00-FA60-D94F-B4B3-E9F31B33EFD3}"/>
              </a:ext>
            </a:extLst>
          </p:cNvPr>
          <p:cNvSpPr txBox="1">
            <a:spLocks/>
          </p:cNvSpPr>
          <p:nvPr/>
        </p:nvSpPr>
        <p:spPr>
          <a:xfrm>
            <a:off x="869561" y="2729238"/>
            <a:ext cx="3719869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vi-VN" sz="2400" b="1" dirty="0">
                <a:solidFill>
                  <a:schemeClr val="tx1"/>
                </a:solidFill>
                <a:latin typeface="Calibri" panose="020F0502020204030204" pitchFamily="34" charset="0"/>
                <a:cs typeface="Kalam"/>
                <a:sym typeface="Kalam"/>
              </a:rPr>
              <a:t>Một chất xúc tác để thúc đẩy nền kinh tế phát triển</a:t>
            </a:r>
          </a:p>
        </p:txBody>
      </p:sp>
    </p:spTree>
    <p:extLst>
      <p:ext uri="{BB962C8B-B14F-4D97-AF65-F5344CB8AC3E}">
        <p14:creationId xmlns:p14="http://schemas.microsoft.com/office/powerpoint/2010/main" val="357009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C196778-C0E9-5F47-B2DF-4C0D1CFE3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1969" y="1079288"/>
            <a:ext cx="5080000" cy="3670300"/>
          </a:xfrm>
          <a:prstGeom prst="rect">
            <a:avLst/>
          </a:prstGeom>
        </p:spPr>
      </p:pic>
      <p:sp>
        <p:nvSpPr>
          <p:cNvPr id="7" name="Google Shape;1108;p44">
            <a:extLst>
              <a:ext uri="{FF2B5EF4-FFF2-40B4-BE49-F238E27FC236}">
                <a16:creationId xmlns:a16="http://schemas.microsoft.com/office/drawing/2014/main" id="{1715AF36-B310-774B-9206-83364A1158E7}"/>
              </a:ext>
            </a:extLst>
          </p:cNvPr>
          <p:cNvSpPr txBox="1">
            <a:spLocks/>
          </p:cNvSpPr>
          <p:nvPr/>
        </p:nvSpPr>
        <p:spPr>
          <a:xfrm>
            <a:off x="3576897" y="1054120"/>
            <a:ext cx="5880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4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LẠM PHÁT PHI MÃ</a:t>
            </a:r>
          </a:p>
        </p:txBody>
      </p:sp>
      <p:sp>
        <p:nvSpPr>
          <p:cNvPr id="9" name="Google Shape;1464;p56">
            <a:extLst>
              <a:ext uri="{FF2B5EF4-FFF2-40B4-BE49-F238E27FC236}">
                <a16:creationId xmlns:a16="http://schemas.microsoft.com/office/drawing/2014/main" id="{5ED1E00A-2074-B047-A2CE-F4D3B0B00539}"/>
              </a:ext>
            </a:extLst>
          </p:cNvPr>
          <p:cNvSpPr/>
          <p:nvPr/>
        </p:nvSpPr>
        <p:spPr>
          <a:xfrm rot="13015232" flipH="1">
            <a:off x="4257885" y="1795011"/>
            <a:ext cx="735406" cy="545479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43;p51">
            <a:extLst>
              <a:ext uri="{FF2B5EF4-FFF2-40B4-BE49-F238E27FC236}">
                <a16:creationId xmlns:a16="http://schemas.microsoft.com/office/drawing/2014/main" id="{9DD7207F-5382-3E44-8296-5C765FFF1245}"/>
              </a:ext>
            </a:extLst>
          </p:cNvPr>
          <p:cNvSpPr txBox="1">
            <a:spLocks/>
          </p:cNvSpPr>
          <p:nvPr/>
        </p:nvSpPr>
        <p:spPr>
          <a:xfrm>
            <a:off x="4410980" y="2082325"/>
            <a:ext cx="3719869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vi-VN" sz="2400" b="1" dirty="0">
                <a:solidFill>
                  <a:schemeClr val="tx1"/>
                </a:solidFill>
                <a:latin typeface="Calibri" panose="020F0502020204030204" pitchFamily="34" charset="0"/>
                <a:cs typeface="Kalam"/>
                <a:sym typeface="Kalam"/>
              </a:rPr>
              <a:t>Lạm pháp trong phạm vi 2 hoặc 3 con số một năm</a:t>
            </a:r>
          </a:p>
        </p:txBody>
      </p:sp>
      <p:sp>
        <p:nvSpPr>
          <p:cNvPr id="13" name="Google Shape;1464;p56">
            <a:extLst>
              <a:ext uri="{FF2B5EF4-FFF2-40B4-BE49-F238E27FC236}">
                <a16:creationId xmlns:a16="http://schemas.microsoft.com/office/drawing/2014/main" id="{10138DC3-BECA-2D44-B643-8FABF5656AED}"/>
              </a:ext>
            </a:extLst>
          </p:cNvPr>
          <p:cNvSpPr/>
          <p:nvPr/>
        </p:nvSpPr>
        <p:spPr>
          <a:xfrm rot="8584768">
            <a:off x="8086417" y="2819213"/>
            <a:ext cx="735406" cy="545479"/>
          </a:xfrm>
          <a:custGeom>
            <a:avLst/>
            <a:gdLst/>
            <a:ahLst/>
            <a:cxnLst/>
            <a:rect l="l" t="t" r="r" b="b"/>
            <a:pathLst>
              <a:path w="12437" h="9225" extrusionOk="0">
                <a:moveTo>
                  <a:pt x="1895" y="0"/>
                </a:moveTo>
                <a:cubicBezTo>
                  <a:pt x="1313" y="0"/>
                  <a:pt x="705" y="248"/>
                  <a:pt x="197" y="558"/>
                </a:cubicBezTo>
                <a:cubicBezTo>
                  <a:pt x="0" y="721"/>
                  <a:pt x="155" y="993"/>
                  <a:pt x="349" y="993"/>
                </a:cubicBezTo>
                <a:cubicBezTo>
                  <a:pt x="390" y="993"/>
                  <a:pt x="433" y="981"/>
                  <a:pt x="474" y="954"/>
                </a:cubicBezTo>
                <a:cubicBezTo>
                  <a:pt x="915" y="666"/>
                  <a:pt x="1403" y="443"/>
                  <a:pt x="1857" y="443"/>
                </a:cubicBezTo>
                <a:cubicBezTo>
                  <a:pt x="2339" y="443"/>
                  <a:pt x="2782" y="695"/>
                  <a:pt x="3088" y="1390"/>
                </a:cubicBezTo>
                <a:cubicBezTo>
                  <a:pt x="3247" y="1825"/>
                  <a:pt x="3366" y="2340"/>
                  <a:pt x="3405" y="2816"/>
                </a:cubicBezTo>
                <a:cubicBezTo>
                  <a:pt x="3405" y="3331"/>
                  <a:pt x="3564" y="3846"/>
                  <a:pt x="3881" y="4321"/>
                </a:cubicBezTo>
                <a:cubicBezTo>
                  <a:pt x="4166" y="4574"/>
                  <a:pt x="4552" y="4701"/>
                  <a:pt x="4939" y="4701"/>
                </a:cubicBezTo>
                <a:cubicBezTo>
                  <a:pt x="5036" y="4701"/>
                  <a:pt x="5132" y="4693"/>
                  <a:pt x="5227" y="4677"/>
                </a:cubicBezTo>
                <a:cubicBezTo>
                  <a:pt x="5604" y="4638"/>
                  <a:pt x="5802" y="4578"/>
                  <a:pt x="6005" y="4578"/>
                </a:cubicBezTo>
                <a:cubicBezTo>
                  <a:pt x="6208" y="4578"/>
                  <a:pt x="6416" y="4638"/>
                  <a:pt x="6812" y="4836"/>
                </a:cubicBezTo>
                <a:cubicBezTo>
                  <a:pt x="7248" y="4836"/>
                  <a:pt x="7604" y="5232"/>
                  <a:pt x="7564" y="5707"/>
                </a:cubicBezTo>
                <a:cubicBezTo>
                  <a:pt x="7564" y="5905"/>
                  <a:pt x="7604" y="6143"/>
                  <a:pt x="7604" y="6381"/>
                </a:cubicBezTo>
                <a:cubicBezTo>
                  <a:pt x="7683" y="7569"/>
                  <a:pt x="8119" y="8599"/>
                  <a:pt x="9466" y="8599"/>
                </a:cubicBezTo>
                <a:cubicBezTo>
                  <a:pt x="10535" y="8599"/>
                  <a:pt x="11328" y="7926"/>
                  <a:pt x="11961" y="7133"/>
                </a:cubicBezTo>
                <a:lnTo>
                  <a:pt x="11961" y="7133"/>
                </a:lnTo>
                <a:cubicBezTo>
                  <a:pt x="11922" y="7728"/>
                  <a:pt x="11882" y="8361"/>
                  <a:pt x="11763" y="8956"/>
                </a:cubicBezTo>
                <a:cubicBezTo>
                  <a:pt x="11740" y="9117"/>
                  <a:pt x="11891" y="9224"/>
                  <a:pt x="12029" y="9224"/>
                </a:cubicBezTo>
                <a:cubicBezTo>
                  <a:pt x="12129" y="9224"/>
                  <a:pt x="12222" y="9168"/>
                  <a:pt x="12239" y="9035"/>
                </a:cubicBezTo>
                <a:cubicBezTo>
                  <a:pt x="12358" y="8282"/>
                  <a:pt x="12397" y="7490"/>
                  <a:pt x="12437" y="6698"/>
                </a:cubicBezTo>
                <a:cubicBezTo>
                  <a:pt x="12437" y="6618"/>
                  <a:pt x="12397" y="6579"/>
                  <a:pt x="12358" y="6539"/>
                </a:cubicBezTo>
                <a:cubicBezTo>
                  <a:pt x="12414" y="6371"/>
                  <a:pt x="12272" y="6203"/>
                  <a:pt x="12127" y="6203"/>
                </a:cubicBezTo>
                <a:cubicBezTo>
                  <a:pt x="12068" y="6203"/>
                  <a:pt x="12008" y="6232"/>
                  <a:pt x="11961" y="6302"/>
                </a:cubicBezTo>
                <a:lnTo>
                  <a:pt x="11961" y="6341"/>
                </a:lnTo>
                <a:cubicBezTo>
                  <a:pt x="11922" y="6302"/>
                  <a:pt x="11882" y="6302"/>
                  <a:pt x="11843" y="6302"/>
                </a:cubicBezTo>
                <a:cubicBezTo>
                  <a:pt x="11130" y="6302"/>
                  <a:pt x="10417" y="6222"/>
                  <a:pt x="9704" y="6024"/>
                </a:cubicBezTo>
                <a:cubicBezTo>
                  <a:pt x="9681" y="6018"/>
                  <a:pt x="9659" y="6015"/>
                  <a:pt x="9639" y="6015"/>
                </a:cubicBezTo>
                <a:cubicBezTo>
                  <a:pt x="9416" y="6015"/>
                  <a:pt x="9370" y="6387"/>
                  <a:pt x="9624" y="6460"/>
                </a:cubicBezTo>
                <a:cubicBezTo>
                  <a:pt x="10298" y="6658"/>
                  <a:pt x="10971" y="6737"/>
                  <a:pt x="11645" y="6737"/>
                </a:cubicBezTo>
                <a:cubicBezTo>
                  <a:pt x="11146" y="7449"/>
                  <a:pt x="10456" y="8193"/>
                  <a:pt x="9574" y="8193"/>
                </a:cubicBezTo>
                <a:cubicBezTo>
                  <a:pt x="9474" y="8193"/>
                  <a:pt x="9372" y="8183"/>
                  <a:pt x="9268" y="8163"/>
                </a:cubicBezTo>
                <a:cubicBezTo>
                  <a:pt x="7763" y="7886"/>
                  <a:pt x="8277" y="6341"/>
                  <a:pt x="8000" y="5311"/>
                </a:cubicBezTo>
                <a:cubicBezTo>
                  <a:pt x="7742" y="4439"/>
                  <a:pt x="7167" y="4067"/>
                  <a:pt x="6405" y="4067"/>
                </a:cubicBezTo>
                <a:cubicBezTo>
                  <a:pt x="6233" y="4067"/>
                  <a:pt x="6051" y="4086"/>
                  <a:pt x="5861" y="4123"/>
                </a:cubicBezTo>
                <a:cubicBezTo>
                  <a:pt x="5573" y="4157"/>
                  <a:pt x="5292" y="4234"/>
                  <a:pt x="5025" y="4234"/>
                </a:cubicBezTo>
                <a:cubicBezTo>
                  <a:pt x="4667" y="4234"/>
                  <a:pt x="4334" y="4096"/>
                  <a:pt x="4039" y="3529"/>
                </a:cubicBezTo>
                <a:cubicBezTo>
                  <a:pt x="3801" y="3093"/>
                  <a:pt x="3841" y="2301"/>
                  <a:pt x="3722" y="1825"/>
                </a:cubicBezTo>
                <a:cubicBezTo>
                  <a:pt x="3643" y="1350"/>
                  <a:pt x="3445" y="914"/>
                  <a:pt x="3167" y="558"/>
                </a:cubicBezTo>
                <a:cubicBezTo>
                  <a:pt x="2800" y="155"/>
                  <a:pt x="2355" y="0"/>
                  <a:pt x="189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43;p51">
            <a:extLst>
              <a:ext uri="{FF2B5EF4-FFF2-40B4-BE49-F238E27FC236}">
                <a16:creationId xmlns:a16="http://schemas.microsoft.com/office/drawing/2014/main" id="{7044EE2C-57BB-1C4A-988E-12D580770302}"/>
              </a:ext>
            </a:extLst>
          </p:cNvPr>
          <p:cNvSpPr txBox="1">
            <a:spLocks/>
          </p:cNvSpPr>
          <p:nvPr/>
        </p:nvSpPr>
        <p:spPr>
          <a:xfrm>
            <a:off x="4902949" y="3152328"/>
            <a:ext cx="4008975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vi-VN" sz="2400" b="1" dirty="0">
                <a:solidFill>
                  <a:schemeClr val="tx1"/>
                </a:solidFill>
                <a:latin typeface="Calibri" panose="020F0502020204030204" pitchFamily="34" charset="0"/>
                <a:cs typeface="Kalam"/>
                <a:sym typeface="Kalam"/>
              </a:rPr>
              <a:t>Duy trì trong thời gian dài sẽ gây ra những biến dạng nghiêm trọng</a:t>
            </a:r>
          </a:p>
        </p:txBody>
      </p:sp>
    </p:spTree>
    <p:extLst>
      <p:ext uri="{BB962C8B-B14F-4D97-AF65-F5344CB8AC3E}">
        <p14:creationId xmlns:p14="http://schemas.microsoft.com/office/powerpoint/2010/main" val="1668746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9B674FF-C4A9-FC42-BF28-53DBA48F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07" y="362053"/>
            <a:ext cx="2544586" cy="34966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Google Shape;1108;p44">
            <a:extLst>
              <a:ext uri="{FF2B5EF4-FFF2-40B4-BE49-F238E27FC236}">
                <a16:creationId xmlns:a16="http://schemas.microsoft.com/office/drawing/2014/main" id="{A87280E8-7679-C44E-9D33-3C2DE8CDA14F}"/>
              </a:ext>
            </a:extLst>
          </p:cNvPr>
          <p:cNvSpPr txBox="1">
            <a:spLocks/>
          </p:cNvSpPr>
          <p:nvPr/>
        </p:nvSpPr>
        <p:spPr>
          <a:xfrm>
            <a:off x="1631700" y="3807463"/>
            <a:ext cx="5880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4800" b="1" dirty="0">
                <a:solidFill>
                  <a:schemeClr val="tx2"/>
                </a:solidFill>
                <a:latin typeface="Calibri" panose="020F0502020204030204" pitchFamily="34" charset="0"/>
              </a:rPr>
              <a:t>SIÊU LẠM PHÁT</a:t>
            </a:r>
          </a:p>
        </p:txBody>
      </p:sp>
      <p:grpSp>
        <p:nvGrpSpPr>
          <p:cNvPr id="11" name="Google Shape;1268;p48">
            <a:extLst>
              <a:ext uri="{FF2B5EF4-FFF2-40B4-BE49-F238E27FC236}">
                <a16:creationId xmlns:a16="http://schemas.microsoft.com/office/drawing/2014/main" id="{19185E49-C715-7A40-BA08-A0B6480DE127}"/>
              </a:ext>
            </a:extLst>
          </p:cNvPr>
          <p:cNvGrpSpPr/>
          <p:nvPr/>
        </p:nvGrpSpPr>
        <p:grpSpPr>
          <a:xfrm rot="-5400000" flipH="1">
            <a:off x="533820" y="474401"/>
            <a:ext cx="2551785" cy="2606249"/>
            <a:chOff x="2654658" y="3572396"/>
            <a:chExt cx="737974" cy="1358635"/>
          </a:xfrm>
        </p:grpSpPr>
        <p:sp>
          <p:nvSpPr>
            <p:cNvPr id="9" name="Google Shape;1269;p48">
              <a:extLst>
                <a:ext uri="{FF2B5EF4-FFF2-40B4-BE49-F238E27FC236}">
                  <a16:creationId xmlns:a16="http://schemas.microsoft.com/office/drawing/2014/main" id="{3E362F2C-857B-654F-ACC0-9B8FCBC9AF96}"/>
                </a:ext>
              </a:extLst>
            </p:cNvPr>
            <p:cNvSpPr/>
            <p:nvPr/>
          </p:nvSpPr>
          <p:spPr>
            <a:xfrm>
              <a:off x="2654658" y="3572396"/>
              <a:ext cx="737974" cy="1358635"/>
            </a:xfrm>
            <a:custGeom>
              <a:avLst/>
              <a:gdLst/>
              <a:ahLst/>
              <a:cxnLst/>
              <a:rect l="l" t="t" r="r" b="b"/>
              <a:pathLst>
                <a:path w="47306" h="87092" extrusionOk="0">
                  <a:moveTo>
                    <a:pt x="22684" y="1315"/>
                  </a:moveTo>
                  <a:cubicBezTo>
                    <a:pt x="27019" y="1315"/>
                    <a:pt x="31478" y="2069"/>
                    <a:pt x="34923" y="4165"/>
                  </a:cubicBezTo>
                  <a:lnTo>
                    <a:pt x="34923" y="4165"/>
                  </a:lnTo>
                  <a:cubicBezTo>
                    <a:pt x="34953" y="4195"/>
                    <a:pt x="34988" y="4224"/>
                    <a:pt x="35027" y="4251"/>
                  </a:cubicBezTo>
                  <a:cubicBezTo>
                    <a:pt x="46074" y="11676"/>
                    <a:pt x="45893" y="28230"/>
                    <a:pt x="45495" y="40001"/>
                  </a:cubicBezTo>
                  <a:cubicBezTo>
                    <a:pt x="45278" y="45906"/>
                    <a:pt x="44843" y="51737"/>
                    <a:pt x="44662" y="57605"/>
                  </a:cubicBezTo>
                  <a:cubicBezTo>
                    <a:pt x="44444" y="64668"/>
                    <a:pt x="44010" y="73108"/>
                    <a:pt x="37707" y="77672"/>
                  </a:cubicBezTo>
                  <a:cubicBezTo>
                    <a:pt x="33945" y="80399"/>
                    <a:pt x="29050" y="81857"/>
                    <a:pt x="24209" y="81857"/>
                  </a:cubicBezTo>
                  <a:cubicBezTo>
                    <a:pt x="19728" y="81857"/>
                    <a:pt x="15293" y="80608"/>
                    <a:pt x="11845" y="77961"/>
                  </a:cubicBezTo>
                  <a:cubicBezTo>
                    <a:pt x="11737" y="77907"/>
                    <a:pt x="11619" y="77880"/>
                    <a:pt x="11501" y="77880"/>
                  </a:cubicBezTo>
                  <a:cubicBezTo>
                    <a:pt x="11383" y="77880"/>
                    <a:pt x="11266" y="77907"/>
                    <a:pt x="11157" y="77961"/>
                  </a:cubicBezTo>
                  <a:cubicBezTo>
                    <a:pt x="8914" y="79236"/>
                    <a:pt x="7083" y="81085"/>
                    <a:pt x="5854" y="83293"/>
                  </a:cubicBezTo>
                  <a:lnTo>
                    <a:pt x="5854" y="83293"/>
                  </a:lnTo>
                  <a:cubicBezTo>
                    <a:pt x="5771" y="80025"/>
                    <a:pt x="6056" y="76795"/>
                    <a:pt x="7680" y="73796"/>
                  </a:cubicBezTo>
                  <a:cubicBezTo>
                    <a:pt x="7788" y="73579"/>
                    <a:pt x="7788" y="73325"/>
                    <a:pt x="7680" y="73108"/>
                  </a:cubicBezTo>
                  <a:cubicBezTo>
                    <a:pt x="1" y="60829"/>
                    <a:pt x="2536" y="44819"/>
                    <a:pt x="3551" y="31164"/>
                  </a:cubicBezTo>
                  <a:cubicBezTo>
                    <a:pt x="3985" y="25151"/>
                    <a:pt x="3225" y="19066"/>
                    <a:pt x="4166" y="13125"/>
                  </a:cubicBezTo>
                  <a:cubicBezTo>
                    <a:pt x="4673" y="10047"/>
                    <a:pt x="5724" y="6787"/>
                    <a:pt x="8259" y="4758"/>
                  </a:cubicBezTo>
                  <a:cubicBezTo>
                    <a:pt x="10324" y="3092"/>
                    <a:pt x="13077" y="2404"/>
                    <a:pt x="15648" y="1933"/>
                  </a:cubicBezTo>
                  <a:cubicBezTo>
                    <a:pt x="17816" y="1557"/>
                    <a:pt x="20230" y="1315"/>
                    <a:pt x="22684" y="1315"/>
                  </a:cubicBezTo>
                  <a:close/>
                  <a:moveTo>
                    <a:pt x="22682" y="1"/>
                  </a:moveTo>
                  <a:cubicBezTo>
                    <a:pt x="20584" y="1"/>
                    <a:pt x="18525" y="162"/>
                    <a:pt x="16626" y="412"/>
                  </a:cubicBezTo>
                  <a:cubicBezTo>
                    <a:pt x="10215" y="1281"/>
                    <a:pt x="5072" y="3889"/>
                    <a:pt x="3333" y="10517"/>
                  </a:cubicBezTo>
                  <a:cubicBezTo>
                    <a:pt x="1450" y="17508"/>
                    <a:pt x="2609" y="25187"/>
                    <a:pt x="2065" y="32395"/>
                  </a:cubicBezTo>
                  <a:cubicBezTo>
                    <a:pt x="1413" y="40907"/>
                    <a:pt x="508" y="49491"/>
                    <a:pt x="1486" y="58040"/>
                  </a:cubicBezTo>
                  <a:cubicBezTo>
                    <a:pt x="1957" y="62495"/>
                    <a:pt x="2971" y="66950"/>
                    <a:pt x="4927" y="71007"/>
                  </a:cubicBezTo>
                  <a:cubicBezTo>
                    <a:pt x="5325" y="71876"/>
                    <a:pt x="6231" y="72854"/>
                    <a:pt x="6122" y="73796"/>
                  </a:cubicBezTo>
                  <a:cubicBezTo>
                    <a:pt x="5941" y="75064"/>
                    <a:pt x="5036" y="76404"/>
                    <a:pt x="4818" y="77672"/>
                  </a:cubicBezTo>
                  <a:cubicBezTo>
                    <a:pt x="4239" y="80569"/>
                    <a:pt x="4420" y="83503"/>
                    <a:pt x="4637" y="86437"/>
                  </a:cubicBezTo>
                  <a:cubicBezTo>
                    <a:pt x="4637" y="86859"/>
                    <a:pt x="4971" y="87091"/>
                    <a:pt x="5306" y="87091"/>
                  </a:cubicBezTo>
                  <a:cubicBezTo>
                    <a:pt x="5575" y="87091"/>
                    <a:pt x="5844" y="86941"/>
                    <a:pt x="5941" y="86618"/>
                  </a:cubicBezTo>
                  <a:cubicBezTo>
                    <a:pt x="5962" y="86545"/>
                    <a:pt x="5983" y="86473"/>
                    <a:pt x="6005" y="86400"/>
                  </a:cubicBezTo>
                  <a:lnTo>
                    <a:pt x="6005" y="86400"/>
                  </a:lnTo>
                  <a:lnTo>
                    <a:pt x="6014" y="86401"/>
                  </a:lnTo>
                  <a:cubicBezTo>
                    <a:pt x="6013" y="86393"/>
                    <a:pt x="6013" y="86386"/>
                    <a:pt x="6012" y="86378"/>
                  </a:cubicBezTo>
                  <a:lnTo>
                    <a:pt x="6012" y="86378"/>
                  </a:lnTo>
                  <a:cubicBezTo>
                    <a:pt x="6373" y="85195"/>
                    <a:pt x="6893" y="84050"/>
                    <a:pt x="7571" y="83032"/>
                  </a:cubicBezTo>
                  <a:cubicBezTo>
                    <a:pt x="8223" y="82091"/>
                    <a:pt x="9744" y="79954"/>
                    <a:pt x="10940" y="79664"/>
                  </a:cubicBezTo>
                  <a:cubicBezTo>
                    <a:pt x="11027" y="79644"/>
                    <a:pt x="11120" y="79635"/>
                    <a:pt x="11218" y="79635"/>
                  </a:cubicBezTo>
                  <a:cubicBezTo>
                    <a:pt x="12575" y="79635"/>
                    <a:pt x="14840" y="81400"/>
                    <a:pt x="16192" y="81873"/>
                  </a:cubicBezTo>
                  <a:cubicBezTo>
                    <a:pt x="18660" y="82771"/>
                    <a:pt x="21282" y="83168"/>
                    <a:pt x="23909" y="83168"/>
                  </a:cubicBezTo>
                  <a:cubicBezTo>
                    <a:pt x="25523" y="83168"/>
                    <a:pt x="27140" y="83018"/>
                    <a:pt x="28724" y="82743"/>
                  </a:cubicBezTo>
                  <a:cubicBezTo>
                    <a:pt x="32745" y="82018"/>
                    <a:pt x="36947" y="80388"/>
                    <a:pt x="39953" y="77563"/>
                  </a:cubicBezTo>
                  <a:cubicBezTo>
                    <a:pt x="42742" y="74955"/>
                    <a:pt x="44300" y="71369"/>
                    <a:pt x="45060" y="67675"/>
                  </a:cubicBezTo>
                  <a:cubicBezTo>
                    <a:pt x="46545" y="60720"/>
                    <a:pt x="46147" y="53222"/>
                    <a:pt x="46545" y="46123"/>
                  </a:cubicBezTo>
                  <a:cubicBezTo>
                    <a:pt x="47016" y="38444"/>
                    <a:pt x="47306" y="30620"/>
                    <a:pt x="46183" y="22941"/>
                  </a:cubicBezTo>
                  <a:cubicBezTo>
                    <a:pt x="45099" y="15320"/>
                    <a:pt x="42395" y="7591"/>
                    <a:pt x="35772" y="3094"/>
                  </a:cubicBezTo>
                  <a:lnTo>
                    <a:pt x="35772" y="3094"/>
                  </a:lnTo>
                  <a:cubicBezTo>
                    <a:pt x="35754" y="3081"/>
                    <a:pt x="35735" y="3068"/>
                    <a:pt x="35715" y="3056"/>
                  </a:cubicBezTo>
                  <a:lnTo>
                    <a:pt x="35715" y="3056"/>
                  </a:lnTo>
                  <a:cubicBezTo>
                    <a:pt x="35715" y="3056"/>
                    <a:pt x="35715" y="3056"/>
                    <a:pt x="35715" y="3056"/>
                  </a:cubicBezTo>
                  <a:cubicBezTo>
                    <a:pt x="35705" y="3049"/>
                    <a:pt x="35695" y="3043"/>
                    <a:pt x="35685" y="3037"/>
                  </a:cubicBezTo>
                  <a:lnTo>
                    <a:pt x="35685" y="3037"/>
                  </a:lnTo>
                  <a:cubicBezTo>
                    <a:pt x="32011" y="765"/>
                    <a:pt x="27255" y="1"/>
                    <a:pt x="22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0;p48">
              <a:extLst>
                <a:ext uri="{FF2B5EF4-FFF2-40B4-BE49-F238E27FC236}">
                  <a16:creationId xmlns:a16="http://schemas.microsoft.com/office/drawing/2014/main" id="{DB61E231-6657-F943-8EB3-F3495B8285BE}"/>
                </a:ext>
              </a:extLst>
            </p:cNvPr>
            <p:cNvSpPr/>
            <p:nvPr/>
          </p:nvSpPr>
          <p:spPr>
            <a:xfrm>
              <a:off x="3176232" y="4676845"/>
              <a:ext cx="114364" cy="104504"/>
            </a:xfrm>
            <a:custGeom>
              <a:avLst/>
              <a:gdLst/>
              <a:ahLst/>
              <a:cxnLst/>
              <a:rect l="l" t="t" r="r" b="b"/>
              <a:pathLst>
                <a:path w="7331" h="6699" extrusionOk="0">
                  <a:moveTo>
                    <a:pt x="6503" y="0"/>
                  </a:moveTo>
                  <a:cubicBezTo>
                    <a:pt x="6241" y="0"/>
                    <a:pt x="5998" y="151"/>
                    <a:pt x="5940" y="499"/>
                  </a:cubicBezTo>
                  <a:cubicBezTo>
                    <a:pt x="5541" y="3070"/>
                    <a:pt x="3477" y="5063"/>
                    <a:pt x="869" y="5352"/>
                  </a:cubicBezTo>
                  <a:cubicBezTo>
                    <a:pt x="33" y="5422"/>
                    <a:pt x="1" y="6699"/>
                    <a:pt x="774" y="6699"/>
                  </a:cubicBezTo>
                  <a:cubicBezTo>
                    <a:pt x="804" y="6699"/>
                    <a:pt x="836" y="6697"/>
                    <a:pt x="869" y="6692"/>
                  </a:cubicBezTo>
                  <a:cubicBezTo>
                    <a:pt x="4093" y="6439"/>
                    <a:pt x="6700" y="4012"/>
                    <a:pt x="7244" y="861"/>
                  </a:cubicBezTo>
                  <a:cubicBezTo>
                    <a:pt x="7331" y="339"/>
                    <a:pt x="6896" y="0"/>
                    <a:pt x="6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43;p51">
            <a:extLst>
              <a:ext uri="{FF2B5EF4-FFF2-40B4-BE49-F238E27FC236}">
                <a16:creationId xmlns:a16="http://schemas.microsoft.com/office/drawing/2014/main" id="{6E0C9B3E-1215-234A-A77E-DEE23CCAC648}"/>
              </a:ext>
            </a:extLst>
          </p:cNvPr>
          <p:cNvSpPr txBox="1">
            <a:spLocks/>
          </p:cNvSpPr>
          <p:nvPr/>
        </p:nvSpPr>
        <p:spPr>
          <a:xfrm>
            <a:off x="732424" y="1147660"/>
            <a:ext cx="2380413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vi-VN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Kalam"/>
                <a:sym typeface="Kalam"/>
              </a:rPr>
              <a:t>Giá cả hàng hoá tăng ở mức ba con số trở lên</a:t>
            </a:r>
          </a:p>
        </p:txBody>
      </p:sp>
      <p:grpSp>
        <p:nvGrpSpPr>
          <p:cNvPr id="18" name="Google Shape;1527;p58">
            <a:extLst>
              <a:ext uri="{FF2B5EF4-FFF2-40B4-BE49-F238E27FC236}">
                <a16:creationId xmlns:a16="http://schemas.microsoft.com/office/drawing/2014/main" id="{A9B2F88A-0452-A740-8683-7B7F841C9067}"/>
              </a:ext>
            </a:extLst>
          </p:cNvPr>
          <p:cNvGrpSpPr/>
          <p:nvPr/>
        </p:nvGrpSpPr>
        <p:grpSpPr>
          <a:xfrm rot="9577619" flipH="1">
            <a:off x="6334593" y="1438871"/>
            <a:ext cx="2642547" cy="2523451"/>
            <a:chOff x="919926" y="2705665"/>
            <a:chExt cx="758316" cy="672984"/>
          </a:xfrm>
        </p:grpSpPr>
        <p:sp>
          <p:nvSpPr>
            <p:cNvPr id="15" name="Google Shape;1528;p58">
              <a:extLst>
                <a:ext uri="{FF2B5EF4-FFF2-40B4-BE49-F238E27FC236}">
                  <a16:creationId xmlns:a16="http://schemas.microsoft.com/office/drawing/2014/main" id="{016F5547-DDFE-264D-9989-5C42C4E0635C}"/>
                </a:ext>
              </a:extLst>
            </p:cNvPr>
            <p:cNvSpPr/>
            <p:nvPr/>
          </p:nvSpPr>
          <p:spPr>
            <a:xfrm>
              <a:off x="919926" y="2705665"/>
              <a:ext cx="758316" cy="672984"/>
            </a:xfrm>
            <a:custGeom>
              <a:avLst/>
              <a:gdLst/>
              <a:ahLst/>
              <a:cxnLst/>
              <a:rect l="l" t="t" r="r" b="b"/>
              <a:pathLst>
                <a:path w="48610" h="43140" extrusionOk="0">
                  <a:moveTo>
                    <a:pt x="25898" y="1339"/>
                  </a:moveTo>
                  <a:cubicBezTo>
                    <a:pt x="27617" y="1339"/>
                    <a:pt x="29330" y="1531"/>
                    <a:pt x="31006" y="1973"/>
                  </a:cubicBezTo>
                  <a:cubicBezTo>
                    <a:pt x="35932" y="3277"/>
                    <a:pt x="39844" y="6755"/>
                    <a:pt x="42416" y="11029"/>
                  </a:cubicBezTo>
                  <a:cubicBezTo>
                    <a:pt x="42416" y="11029"/>
                    <a:pt x="42416" y="11029"/>
                    <a:pt x="42416" y="11029"/>
                  </a:cubicBezTo>
                  <a:lnTo>
                    <a:pt x="42416" y="11029"/>
                  </a:lnTo>
                  <a:cubicBezTo>
                    <a:pt x="42419" y="11035"/>
                    <a:pt x="42423" y="11041"/>
                    <a:pt x="42426" y="11047"/>
                  </a:cubicBezTo>
                  <a:lnTo>
                    <a:pt x="42426" y="11047"/>
                  </a:lnTo>
                  <a:cubicBezTo>
                    <a:pt x="47051" y="19303"/>
                    <a:pt x="45887" y="30049"/>
                    <a:pt x="37852" y="35768"/>
                  </a:cubicBezTo>
                  <a:cubicBezTo>
                    <a:pt x="34435" y="38217"/>
                    <a:pt x="29375" y="39940"/>
                    <a:pt x="24552" y="39940"/>
                  </a:cubicBezTo>
                  <a:cubicBezTo>
                    <a:pt x="20173" y="39940"/>
                    <a:pt x="15988" y="38520"/>
                    <a:pt x="13403" y="34935"/>
                  </a:cubicBezTo>
                  <a:cubicBezTo>
                    <a:pt x="13286" y="34724"/>
                    <a:pt x="13078" y="34604"/>
                    <a:pt x="12858" y="34604"/>
                  </a:cubicBezTo>
                  <a:cubicBezTo>
                    <a:pt x="12737" y="34604"/>
                    <a:pt x="12613" y="34640"/>
                    <a:pt x="12497" y="34717"/>
                  </a:cubicBezTo>
                  <a:cubicBezTo>
                    <a:pt x="10360" y="36239"/>
                    <a:pt x="8187" y="37724"/>
                    <a:pt x="5977" y="39136"/>
                  </a:cubicBezTo>
                  <a:cubicBezTo>
                    <a:pt x="5252" y="39572"/>
                    <a:pt x="3246" y="41171"/>
                    <a:pt x="1882" y="41639"/>
                  </a:cubicBezTo>
                  <a:lnTo>
                    <a:pt x="1882" y="41639"/>
                  </a:lnTo>
                  <a:cubicBezTo>
                    <a:pt x="3600" y="37701"/>
                    <a:pt x="5447" y="33816"/>
                    <a:pt x="7173" y="29900"/>
                  </a:cubicBezTo>
                  <a:cubicBezTo>
                    <a:pt x="7318" y="29610"/>
                    <a:pt x="7281" y="29284"/>
                    <a:pt x="7064" y="29067"/>
                  </a:cubicBezTo>
                  <a:cubicBezTo>
                    <a:pt x="3695" y="25010"/>
                    <a:pt x="3007" y="19577"/>
                    <a:pt x="3985" y="14542"/>
                  </a:cubicBezTo>
                  <a:cubicBezTo>
                    <a:pt x="5181" y="8385"/>
                    <a:pt x="9600" y="5306"/>
                    <a:pt x="15250" y="3350"/>
                  </a:cubicBezTo>
                  <a:cubicBezTo>
                    <a:pt x="18618" y="2195"/>
                    <a:pt x="22269" y="1339"/>
                    <a:pt x="25898" y="1339"/>
                  </a:cubicBezTo>
                  <a:close/>
                  <a:moveTo>
                    <a:pt x="25815" y="0"/>
                  </a:moveTo>
                  <a:cubicBezTo>
                    <a:pt x="21320" y="0"/>
                    <a:pt x="16782" y="1232"/>
                    <a:pt x="12678" y="2879"/>
                  </a:cubicBezTo>
                  <a:cubicBezTo>
                    <a:pt x="7136" y="5161"/>
                    <a:pt x="3514" y="8892"/>
                    <a:pt x="2536" y="14904"/>
                  </a:cubicBezTo>
                  <a:cubicBezTo>
                    <a:pt x="1658" y="20142"/>
                    <a:pt x="2485" y="25449"/>
                    <a:pt x="5779" y="29664"/>
                  </a:cubicBezTo>
                  <a:lnTo>
                    <a:pt x="5779" y="29664"/>
                  </a:lnTo>
                  <a:cubicBezTo>
                    <a:pt x="3952" y="33819"/>
                    <a:pt x="2001" y="37911"/>
                    <a:pt x="218" y="42070"/>
                  </a:cubicBezTo>
                  <a:cubicBezTo>
                    <a:pt x="1" y="42469"/>
                    <a:pt x="218" y="42940"/>
                    <a:pt x="617" y="43085"/>
                  </a:cubicBezTo>
                  <a:cubicBezTo>
                    <a:pt x="760" y="43122"/>
                    <a:pt x="910" y="43140"/>
                    <a:pt x="1066" y="43140"/>
                  </a:cubicBezTo>
                  <a:cubicBezTo>
                    <a:pt x="2405" y="43140"/>
                    <a:pt x="4135" y="41858"/>
                    <a:pt x="5108" y="41274"/>
                  </a:cubicBezTo>
                  <a:cubicBezTo>
                    <a:pt x="7700" y="39705"/>
                    <a:pt x="10228" y="37975"/>
                    <a:pt x="12692" y="36206"/>
                  </a:cubicBezTo>
                  <a:lnTo>
                    <a:pt x="12692" y="36206"/>
                  </a:lnTo>
                  <a:cubicBezTo>
                    <a:pt x="15618" y="39795"/>
                    <a:pt x="20059" y="41261"/>
                    <a:pt x="24669" y="41261"/>
                  </a:cubicBezTo>
                  <a:cubicBezTo>
                    <a:pt x="29668" y="41261"/>
                    <a:pt x="34864" y="39537"/>
                    <a:pt x="38540" y="36927"/>
                  </a:cubicBezTo>
                  <a:cubicBezTo>
                    <a:pt x="47197" y="30806"/>
                    <a:pt x="48610" y="19287"/>
                    <a:pt x="43575" y="10341"/>
                  </a:cubicBezTo>
                  <a:cubicBezTo>
                    <a:pt x="43539" y="10271"/>
                    <a:pt x="43496" y="10214"/>
                    <a:pt x="43448" y="10168"/>
                  </a:cubicBezTo>
                  <a:lnTo>
                    <a:pt x="43448" y="10168"/>
                  </a:lnTo>
                  <a:cubicBezTo>
                    <a:pt x="40620" y="5557"/>
                    <a:pt x="36287" y="1882"/>
                    <a:pt x="30970" y="597"/>
                  </a:cubicBezTo>
                  <a:cubicBezTo>
                    <a:pt x="29276" y="184"/>
                    <a:pt x="27549" y="0"/>
                    <a:pt x="25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29;p58">
              <a:extLst>
                <a:ext uri="{FF2B5EF4-FFF2-40B4-BE49-F238E27FC236}">
                  <a16:creationId xmlns:a16="http://schemas.microsoft.com/office/drawing/2014/main" id="{4C34DD45-6152-7C49-A974-B718F94A6582}"/>
                </a:ext>
              </a:extLst>
            </p:cNvPr>
            <p:cNvSpPr/>
            <p:nvPr/>
          </p:nvSpPr>
          <p:spPr>
            <a:xfrm>
              <a:off x="1075661" y="2804709"/>
              <a:ext cx="95144" cy="87563"/>
            </a:xfrm>
            <a:custGeom>
              <a:avLst/>
              <a:gdLst/>
              <a:ahLst/>
              <a:cxnLst/>
              <a:rect l="l" t="t" r="r" b="b"/>
              <a:pathLst>
                <a:path w="6099" h="5613" extrusionOk="0">
                  <a:moveTo>
                    <a:pt x="5361" y="1"/>
                  </a:moveTo>
                  <a:cubicBezTo>
                    <a:pt x="5331" y="1"/>
                    <a:pt x="5299" y="3"/>
                    <a:pt x="5267" y="7"/>
                  </a:cubicBezTo>
                  <a:cubicBezTo>
                    <a:pt x="2695" y="297"/>
                    <a:pt x="595" y="2217"/>
                    <a:pt x="87" y="4752"/>
                  </a:cubicBezTo>
                  <a:cubicBezTo>
                    <a:pt x="0" y="5274"/>
                    <a:pt x="435" y="5613"/>
                    <a:pt x="828" y="5613"/>
                  </a:cubicBezTo>
                  <a:cubicBezTo>
                    <a:pt x="1090" y="5613"/>
                    <a:pt x="1333" y="5462"/>
                    <a:pt x="1391" y="5114"/>
                  </a:cubicBezTo>
                  <a:cubicBezTo>
                    <a:pt x="1754" y="3158"/>
                    <a:pt x="3311" y="1673"/>
                    <a:pt x="5267" y="1347"/>
                  </a:cubicBezTo>
                  <a:cubicBezTo>
                    <a:pt x="6068" y="1243"/>
                    <a:pt x="6099" y="1"/>
                    <a:pt x="5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30;p58">
              <a:extLst>
                <a:ext uri="{FF2B5EF4-FFF2-40B4-BE49-F238E27FC236}">
                  <a16:creationId xmlns:a16="http://schemas.microsoft.com/office/drawing/2014/main" id="{1F451944-BF89-E544-81F6-11E3C8F5882E}"/>
                </a:ext>
              </a:extLst>
            </p:cNvPr>
            <p:cNvSpPr/>
            <p:nvPr/>
          </p:nvSpPr>
          <p:spPr>
            <a:xfrm>
              <a:off x="1437534" y="3139454"/>
              <a:ext cx="115268" cy="113974"/>
            </a:xfrm>
            <a:custGeom>
              <a:avLst/>
              <a:gdLst/>
              <a:ahLst/>
              <a:cxnLst/>
              <a:rect l="l" t="t" r="r" b="b"/>
              <a:pathLst>
                <a:path w="7389" h="7306" extrusionOk="0">
                  <a:moveTo>
                    <a:pt x="6589" y="1"/>
                  </a:moveTo>
                  <a:cubicBezTo>
                    <a:pt x="6322" y="1"/>
                    <a:pt x="6056" y="152"/>
                    <a:pt x="5940" y="499"/>
                  </a:cubicBezTo>
                  <a:cubicBezTo>
                    <a:pt x="5288" y="3071"/>
                    <a:pt x="3332" y="5172"/>
                    <a:pt x="760" y="5969"/>
                  </a:cubicBezTo>
                  <a:cubicBezTo>
                    <a:pt x="0" y="6200"/>
                    <a:pt x="235" y="7305"/>
                    <a:pt x="914" y="7305"/>
                  </a:cubicBezTo>
                  <a:cubicBezTo>
                    <a:pt x="980" y="7305"/>
                    <a:pt x="1049" y="7295"/>
                    <a:pt x="1122" y="7273"/>
                  </a:cubicBezTo>
                  <a:cubicBezTo>
                    <a:pt x="4129" y="6331"/>
                    <a:pt x="6483" y="3904"/>
                    <a:pt x="7280" y="862"/>
                  </a:cubicBezTo>
                  <a:cubicBezTo>
                    <a:pt x="7389" y="340"/>
                    <a:pt x="6989" y="1"/>
                    <a:pt x="6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343;p51">
            <a:extLst>
              <a:ext uri="{FF2B5EF4-FFF2-40B4-BE49-F238E27FC236}">
                <a16:creationId xmlns:a16="http://schemas.microsoft.com/office/drawing/2014/main" id="{865EF339-F0A0-504B-B1BF-5FEBEC96A1B8}"/>
              </a:ext>
            </a:extLst>
          </p:cNvPr>
          <p:cNvSpPr txBox="1">
            <a:spLocks/>
          </p:cNvSpPr>
          <p:nvPr/>
        </p:nvSpPr>
        <p:spPr>
          <a:xfrm>
            <a:off x="6763587" y="2333074"/>
            <a:ext cx="2380413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vi-VN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Kalam"/>
                <a:sym typeface="Kalam"/>
              </a:rPr>
              <a:t>Tác hại rất lớn đến xã hội</a:t>
            </a:r>
          </a:p>
        </p:txBody>
      </p:sp>
      <p:grpSp>
        <p:nvGrpSpPr>
          <p:cNvPr id="2" name="Google Shape;1985;p71">
            <a:extLst>
              <a:ext uri="{FF2B5EF4-FFF2-40B4-BE49-F238E27FC236}">
                <a16:creationId xmlns:a16="http://schemas.microsoft.com/office/drawing/2014/main" id="{1FC45D01-DCCF-5E41-A0E0-502F5BB37B9A}"/>
              </a:ext>
            </a:extLst>
          </p:cNvPr>
          <p:cNvGrpSpPr/>
          <p:nvPr/>
        </p:nvGrpSpPr>
        <p:grpSpPr>
          <a:xfrm rot="20602324">
            <a:off x="7812493" y="3214756"/>
            <a:ext cx="906901" cy="924562"/>
            <a:chOff x="6491826" y="569465"/>
            <a:chExt cx="938823" cy="988359"/>
          </a:xfrm>
        </p:grpSpPr>
        <p:sp>
          <p:nvSpPr>
            <p:cNvPr id="19" name="Google Shape;1986;p71">
              <a:extLst>
                <a:ext uri="{FF2B5EF4-FFF2-40B4-BE49-F238E27FC236}">
                  <a16:creationId xmlns:a16="http://schemas.microsoft.com/office/drawing/2014/main" id="{6EB90048-23C3-5948-B127-CEF7AE2BB65A}"/>
                </a:ext>
              </a:extLst>
            </p:cNvPr>
            <p:cNvSpPr/>
            <p:nvPr/>
          </p:nvSpPr>
          <p:spPr>
            <a:xfrm>
              <a:off x="6527593" y="875951"/>
              <a:ext cx="686844" cy="653812"/>
            </a:xfrm>
            <a:custGeom>
              <a:avLst/>
              <a:gdLst/>
              <a:ahLst/>
              <a:cxnLst/>
              <a:rect l="l" t="t" r="r" b="b"/>
              <a:pathLst>
                <a:path w="10696" h="10182" extrusionOk="0">
                  <a:moveTo>
                    <a:pt x="6320" y="855"/>
                  </a:moveTo>
                  <a:cubicBezTo>
                    <a:pt x="6400" y="855"/>
                    <a:pt x="6497" y="872"/>
                    <a:pt x="6576" y="872"/>
                  </a:cubicBezTo>
                  <a:cubicBezTo>
                    <a:pt x="6536" y="991"/>
                    <a:pt x="6536" y="1150"/>
                    <a:pt x="6457" y="1229"/>
                  </a:cubicBezTo>
                  <a:cubicBezTo>
                    <a:pt x="6219" y="1427"/>
                    <a:pt x="5982" y="1625"/>
                    <a:pt x="5744" y="1783"/>
                  </a:cubicBezTo>
                  <a:cubicBezTo>
                    <a:pt x="5585" y="1863"/>
                    <a:pt x="5387" y="1942"/>
                    <a:pt x="5229" y="2021"/>
                  </a:cubicBezTo>
                  <a:lnTo>
                    <a:pt x="5150" y="1942"/>
                  </a:lnTo>
                  <a:cubicBezTo>
                    <a:pt x="5229" y="1783"/>
                    <a:pt x="5308" y="1664"/>
                    <a:pt x="5387" y="1546"/>
                  </a:cubicBezTo>
                  <a:cubicBezTo>
                    <a:pt x="5665" y="1308"/>
                    <a:pt x="5942" y="1070"/>
                    <a:pt x="6219" y="872"/>
                  </a:cubicBezTo>
                  <a:cubicBezTo>
                    <a:pt x="6246" y="859"/>
                    <a:pt x="6281" y="855"/>
                    <a:pt x="6320" y="855"/>
                  </a:cubicBezTo>
                  <a:close/>
                  <a:moveTo>
                    <a:pt x="6150" y="2201"/>
                  </a:moveTo>
                  <a:cubicBezTo>
                    <a:pt x="6215" y="2201"/>
                    <a:pt x="6285" y="2219"/>
                    <a:pt x="6338" y="2219"/>
                  </a:cubicBezTo>
                  <a:cubicBezTo>
                    <a:pt x="6338" y="2338"/>
                    <a:pt x="6338" y="2496"/>
                    <a:pt x="6298" y="2536"/>
                  </a:cubicBezTo>
                  <a:cubicBezTo>
                    <a:pt x="6021" y="2774"/>
                    <a:pt x="5783" y="3051"/>
                    <a:pt x="5506" y="3249"/>
                  </a:cubicBezTo>
                  <a:cubicBezTo>
                    <a:pt x="5427" y="3328"/>
                    <a:pt x="5348" y="3368"/>
                    <a:pt x="5229" y="3407"/>
                  </a:cubicBezTo>
                  <a:cubicBezTo>
                    <a:pt x="5229" y="3289"/>
                    <a:pt x="5229" y="3130"/>
                    <a:pt x="5269" y="3011"/>
                  </a:cubicBezTo>
                  <a:cubicBezTo>
                    <a:pt x="5427" y="2655"/>
                    <a:pt x="5704" y="2377"/>
                    <a:pt x="6061" y="2219"/>
                  </a:cubicBezTo>
                  <a:cubicBezTo>
                    <a:pt x="6087" y="2206"/>
                    <a:pt x="6118" y="2201"/>
                    <a:pt x="6150" y="2201"/>
                  </a:cubicBezTo>
                  <a:close/>
                  <a:moveTo>
                    <a:pt x="4962" y="2184"/>
                  </a:moveTo>
                  <a:cubicBezTo>
                    <a:pt x="5026" y="2184"/>
                    <a:pt x="5097" y="2219"/>
                    <a:pt x="5150" y="2219"/>
                  </a:cubicBezTo>
                  <a:cubicBezTo>
                    <a:pt x="5150" y="2298"/>
                    <a:pt x="5189" y="2417"/>
                    <a:pt x="5150" y="2496"/>
                  </a:cubicBezTo>
                  <a:cubicBezTo>
                    <a:pt x="4912" y="2813"/>
                    <a:pt x="4635" y="3130"/>
                    <a:pt x="4278" y="3487"/>
                  </a:cubicBezTo>
                  <a:cubicBezTo>
                    <a:pt x="4239" y="3368"/>
                    <a:pt x="4199" y="3249"/>
                    <a:pt x="4199" y="3130"/>
                  </a:cubicBezTo>
                  <a:cubicBezTo>
                    <a:pt x="4318" y="2774"/>
                    <a:pt x="4556" y="2417"/>
                    <a:pt x="4872" y="2219"/>
                  </a:cubicBezTo>
                  <a:cubicBezTo>
                    <a:pt x="4899" y="2193"/>
                    <a:pt x="4930" y="2184"/>
                    <a:pt x="4962" y="2184"/>
                  </a:cubicBezTo>
                  <a:close/>
                  <a:moveTo>
                    <a:pt x="6995" y="1"/>
                  </a:moveTo>
                  <a:cubicBezTo>
                    <a:pt x="6452" y="1"/>
                    <a:pt x="5916" y="159"/>
                    <a:pt x="5467" y="476"/>
                  </a:cubicBezTo>
                  <a:cubicBezTo>
                    <a:pt x="5031" y="753"/>
                    <a:pt x="4635" y="1150"/>
                    <a:pt x="4318" y="1546"/>
                  </a:cubicBezTo>
                  <a:cubicBezTo>
                    <a:pt x="3684" y="2298"/>
                    <a:pt x="3090" y="3091"/>
                    <a:pt x="2496" y="3883"/>
                  </a:cubicBezTo>
                  <a:cubicBezTo>
                    <a:pt x="2335" y="4123"/>
                    <a:pt x="2067" y="4255"/>
                    <a:pt x="1800" y="4255"/>
                  </a:cubicBezTo>
                  <a:cubicBezTo>
                    <a:pt x="1671" y="4255"/>
                    <a:pt x="1542" y="4225"/>
                    <a:pt x="1426" y="4160"/>
                  </a:cubicBezTo>
                  <a:cubicBezTo>
                    <a:pt x="1070" y="4041"/>
                    <a:pt x="713" y="3962"/>
                    <a:pt x="357" y="3883"/>
                  </a:cubicBezTo>
                  <a:cubicBezTo>
                    <a:pt x="79" y="3883"/>
                    <a:pt x="0" y="4002"/>
                    <a:pt x="79" y="4239"/>
                  </a:cubicBezTo>
                  <a:cubicBezTo>
                    <a:pt x="159" y="4477"/>
                    <a:pt x="238" y="4715"/>
                    <a:pt x="396" y="4952"/>
                  </a:cubicBezTo>
                  <a:cubicBezTo>
                    <a:pt x="990" y="5903"/>
                    <a:pt x="1743" y="6814"/>
                    <a:pt x="2615" y="7567"/>
                  </a:cubicBezTo>
                  <a:cubicBezTo>
                    <a:pt x="3248" y="8121"/>
                    <a:pt x="3922" y="8597"/>
                    <a:pt x="4674" y="9032"/>
                  </a:cubicBezTo>
                  <a:cubicBezTo>
                    <a:pt x="5665" y="9587"/>
                    <a:pt x="6655" y="10181"/>
                    <a:pt x="7843" y="10181"/>
                  </a:cubicBezTo>
                  <a:cubicBezTo>
                    <a:pt x="8160" y="10181"/>
                    <a:pt x="8239" y="10102"/>
                    <a:pt x="8121" y="9785"/>
                  </a:cubicBezTo>
                  <a:cubicBezTo>
                    <a:pt x="8002" y="9468"/>
                    <a:pt x="7843" y="9112"/>
                    <a:pt x="7685" y="8795"/>
                  </a:cubicBezTo>
                  <a:cubicBezTo>
                    <a:pt x="7447" y="8438"/>
                    <a:pt x="7487" y="7963"/>
                    <a:pt x="7764" y="7646"/>
                  </a:cubicBezTo>
                  <a:cubicBezTo>
                    <a:pt x="7843" y="7567"/>
                    <a:pt x="7923" y="7408"/>
                    <a:pt x="8041" y="7329"/>
                  </a:cubicBezTo>
                  <a:cubicBezTo>
                    <a:pt x="8517" y="6774"/>
                    <a:pt x="9071" y="6260"/>
                    <a:pt x="9586" y="5705"/>
                  </a:cubicBezTo>
                  <a:cubicBezTo>
                    <a:pt x="9626" y="5626"/>
                    <a:pt x="9705" y="5546"/>
                    <a:pt x="9784" y="5467"/>
                  </a:cubicBezTo>
                  <a:cubicBezTo>
                    <a:pt x="10220" y="4873"/>
                    <a:pt x="10497" y="4200"/>
                    <a:pt x="10616" y="3526"/>
                  </a:cubicBezTo>
                  <a:cubicBezTo>
                    <a:pt x="10695" y="2655"/>
                    <a:pt x="10379" y="1783"/>
                    <a:pt x="9784" y="1150"/>
                  </a:cubicBezTo>
                  <a:cubicBezTo>
                    <a:pt x="9626" y="912"/>
                    <a:pt x="9428" y="714"/>
                    <a:pt x="9151" y="595"/>
                  </a:cubicBezTo>
                  <a:cubicBezTo>
                    <a:pt x="8715" y="397"/>
                    <a:pt x="8279" y="199"/>
                    <a:pt x="7804" y="120"/>
                  </a:cubicBezTo>
                  <a:cubicBezTo>
                    <a:pt x="7540" y="40"/>
                    <a:pt x="7267" y="1"/>
                    <a:pt x="69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87;p71">
              <a:extLst>
                <a:ext uri="{FF2B5EF4-FFF2-40B4-BE49-F238E27FC236}">
                  <a16:creationId xmlns:a16="http://schemas.microsoft.com/office/drawing/2014/main" id="{14390405-67DE-3F4D-BDFE-8BAF74DC75FC}"/>
                </a:ext>
              </a:extLst>
            </p:cNvPr>
            <p:cNvSpPr/>
            <p:nvPr/>
          </p:nvSpPr>
          <p:spPr>
            <a:xfrm>
              <a:off x="6491826" y="569465"/>
              <a:ext cx="938823" cy="988359"/>
            </a:xfrm>
            <a:custGeom>
              <a:avLst/>
              <a:gdLst/>
              <a:ahLst/>
              <a:cxnLst/>
              <a:rect l="l" t="t" r="r" b="b"/>
              <a:pathLst>
                <a:path w="14620" h="15392" extrusionOk="0">
                  <a:moveTo>
                    <a:pt x="13299" y="433"/>
                  </a:moveTo>
                  <a:cubicBezTo>
                    <a:pt x="13487" y="433"/>
                    <a:pt x="13672" y="490"/>
                    <a:pt x="13827" y="614"/>
                  </a:cubicBezTo>
                  <a:cubicBezTo>
                    <a:pt x="14184" y="773"/>
                    <a:pt x="14263" y="1209"/>
                    <a:pt x="13986" y="1486"/>
                  </a:cubicBezTo>
                  <a:lnTo>
                    <a:pt x="13986" y="1446"/>
                  </a:lnTo>
                  <a:cubicBezTo>
                    <a:pt x="13590" y="1961"/>
                    <a:pt x="13154" y="2437"/>
                    <a:pt x="12678" y="2912"/>
                  </a:cubicBezTo>
                  <a:cubicBezTo>
                    <a:pt x="12322" y="3189"/>
                    <a:pt x="11965" y="3467"/>
                    <a:pt x="11609" y="3744"/>
                  </a:cubicBezTo>
                  <a:lnTo>
                    <a:pt x="10737" y="4417"/>
                  </a:lnTo>
                  <a:cubicBezTo>
                    <a:pt x="10222" y="3783"/>
                    <a:pt x="10183" y="4021"/>
                    <a:pt x="10619" y="3427"/>
                  </a:cubicBezTo>
                  <a:cubicBezTo>
                    <a:pt x="10777" y="3189"/>
                    <a:pt x="10936" y="2952"/>
                    <a:pt x="11094" y="2714"/>
                  </a:cubicBezTo>
                  <a:cubicBezTo>
                    <a:pt x="11569" y="2080"/>
                    <a:pt x="12045" y="1446"/>
                    <a:pt x="12520" y="812"/>
                  </a:cubicBezTo>
                  <a:cubicBezTo>
                    <a:pt x="12713" y="571"/>
                    <a:pt x="13008" y="433"/>
                    <a:pt x="13299" y="433"/>
                  </a:cubicBezTo>
                  <a:close/>
                  <a:moveTo>
                    <a:pt x="7541" y="4774"/>
                  </a:moveTo>
                  <a:cubicBezTo>
                    <a:pt x="7806" y="4774"/>
                    <a:pt x="8070" y="4813"/>
                    <a:pt x="8321" y="4893"/>
                  </a:cubicBezTo>
                  <a:cubicBezTo>
                    <a:pt x="8796" y="4972"/>
                    <a:pt x="9272" y="5170"/>
                    <a:pt x="9708" y="5368"/>
                  </a:cubicBezTo>
                  <a:cubicBezTo>
                    <a:pt x="9945" y="5526"/>
                    <a:pt x="10183" y="5685"/>
                    <a:pt x="10341" y="5923"/>
                  </a:cubicBezTo>
                  <a:cubicBezTo>
                    <a:pt x="10936" y="6556"/>
                    <a:pt x="11252" y="7428"/>
                    <a:pt x="11173" y="8299"/>
                  </a:cubicBezTo>
                  <a:cubicBezTo>
                    <a:pt x="11054" y="8973"/>
                    <a:pt x="10777" y="9646"/>
                    <a:pt x="10302" y="10201"/>
                  </a:cubicBezTo>
                  <a:cubicBezTo>
                    <a:pt x="10262" y="10280"/>
                    <a:pt x="10183" y="10359"/>
                    <a:pt x="10143" y="10438"/>
                  </a:cubicBezTo>
                  <a:cubicBezTo>
                    <a:pt x="9628" y="10993"/>
                    <a:pt x="9113" y="11508"/>
                    <a:pt x="8598" y="12062"/>
                  </a:cubicBezTo>
                  <a:cubicBezTo>
                    <a:pt x="8480" y="12181"/>
                    <a:pt x="8400" y="12300"/>
                    <a:pt x="8321" y="12419"/>
                  </a:cubicBezTo>
                  <a:cubicBezTo>
                    <a:pt x="8044" y="12736"/>
                    <a:pt x="8004" y="13172"/>
                    <a:pt x="8242" y="13528"/>
                  </a:cubicBezTo>
                  <a:cubicBezTo>
                    <a:pt x="8400" y="13845"/>
                    <a:pt x="8559" y="14202"/>
                    <a:pt x="8678" y="14518"/>
                  </a:cubicBezTo>
                  <a:cubicBezTo>
                    <a:pt x="8836" y="14875"/>
                    <a:pt x="8717" y="14915"/>
                    <a:pt x="8400" y="14915"/>
                  </a:cubicBezTo>
                  <a:cubicBezTo>
                    <a:pt x="7172" y="14915"/>
                    <a:pt x="6222" y="14320"/>
                    <a:pt x="5231" y="13766"/>
                  </a:cubicBezTo>
                  <a:cubicBezTo>
                    <a:pt x="4479" y="13330"/>
                    <a:pt x="3805" y="12855"/>
                    <a:pt x="3132" y="12340"/>
                  </a:cubicBezTo>
                  <a:cubicBezTo>
                    <a:pt x="2300" y="11547"/>
                    <a:pt x="1547" y="10676"/>
                    <a:pt x="953" y="9686"/>
                  </a:cubicBezTo>
                  <a:cubicBezTo>
                    <a:pt x="795" y="9448"/>
                    <a:pt x="716" y="9210"/>
                    <a:pt x="636" y="8973"/>
                  </a:cubicBezTo>
                  <a:cubicBezTo>
                    <a:pt x="567" y="8765"/>
                    <a:pt x="619" y="8648"/>
                    <a:pt x="817" y="8648"/>
                  </a:cubicBezTo>
                  <a:cubicBezTo>
                    <a:pt x="846" y="8648"/>
                    <a:pt x="878" y="8651"/>
                    <a:pt x="914" y="8656"/>
                  </a:cubicBezTo>
                  <a:cubicBezTo>
                    <a:pt x="1270" y="8735"/>
                    <a:pt x="1627" y="8814"/>
                    <a:pt x="1983" y="8933"/>
                  </a:cubicBezTo>
                  <a:cubicBezTo>
                    <a:pt x="2100" y="9011"/>
                    <a:pt x="2229" y="9046"/>
                    <a:pt x="2357" y="9046"/>
                  </a:cubicBezTo>
                  <a:cubicBezTo>
                    <a:pt x="2621" y="9046"/>
                    <a:pt x="2880" y="8896"/>
                    <a:pt x="3013" y="8656"/>
                  </a:cubicBezTo>
                  <a:cubicBezTo>
                    <a:pt x="3647" y="7864"/>
                    <a:pt x="4201" y="7071"/>
                    <a:pt x="4835" y="6319"/>
                  </a:cubicBezTo>
                  <a:cubicBezTo>
                    <a:pt x="5192" y="5923"/>
                    <a:pt x="5588" y="5566"/>
                    <a:pt x="6024" y="5249"/>
                  </a:cubicBezTo>
                  <a:cubicBezTo>
                    <a:pt x="6473" y="4932"/>
                    <a:pt x="7009" y="4774"/>
                    <a:pt x="7541" y="4774"/>
                  </a:cubicBezTo>
                  <a:close/>
                  <a:moveTo>
                    <a:pt x="13156" y="0"/>
                  </a:moveTo>
                  <a:cubicBezTo>
                    <a:pt x="12838" y="0"/>
                    <a:pt x="12541" y="98"/>
                    <a:pt x="12362" y="337"/>
                  </a:cubicBezTo>
                  <a:cubicBezTo>
                    <a:pt x="11649" y="1367"/>
                    <a:pt x="10856" y="2357"/>
                    <a:pt x="10104" y="3348"/>
                  </a:cubicBezTo>
                  <a:cubicBezTo>
                    <a:pt x="9945" y="3585"/>
                    <a:pt x="9906" y="3863"/>
                    <a:pt x="9628" y="3981"/>
                  </a:cubicBezTo>
                  <a:cubicBezTo>
                    <a:pt x="9470" y="4061"/>
                    <a:pt x="9391" y="4298"/>
                    <a:pt x="9272" y="4457"/>
                  </a:cubicBezTo>
                  <a:cubicBezTo>
                    <a:pt x="9232" y="4536"/>
                    <a:pt x="9153" y="4615"/>
                    <a:pt x="9113" y="4695"/>
                  </a:cubicBezTo>
                  <a:cubicBezTo>
                    <a:pt x="8915" y="4615"/>
                    <a:pt x="8717" y="4576"/>
                    <a:pt x="8559" y="4536"/>
                  </a:cubicBezTo>
                  <a:cubicBezTo>
                    <a:pt x="8234" y="4437"/>
                    <a:pt x="7904" y="4389"/>
                    <a:pt x="7579" y="4389"/>
                  </a:cubicBezTo>
                  <a:cubicBezTo>
                    <a:pt x="6990" y="4389"/>
                    <a:pt x="6415" y="4547"/>
                    <a:pt x="5905" y="4853"/>
                  </a:cubicBezTo>
                  <a:cubicBezTo>
                    <a:pt x="5429" y="5130"/>
                    <a:pt x="5033" y="5526"/>
                    <a:pt x="4677" y="5923"/>
                  </a:cubicBezTo>
                  <a:cubicBezTo>
                    <a:pt x="3964" y="6715"/>
                    <a:pt x="3370" y="7547"/>
                    <a:pt x="2736" y="8378"/>
                  </a:cubicBezTo>
                  <a:cubicBezTo>
                    <a:pt x="2655" y="8513"/>
                    <a:pt x="2501" y="8593"/>
                    <a:pt x="2349" y="8593"/>
                  </a:cubicBezTo>
                  <a:cubicBezTo>
                    <a:pt x="2277" y="8593"/>
                    <a:pt x="2205" y="8575"/>
                    <a:pt x="2142" y="8537"/>
                  </a:cubicBezTo>
                  <a:cubicBezTo>
                    <a:pt x="1745" y="8418"/>
                    <a:pt x="1389" y="8299"/>
                    <a:pt x="993" y="8260"/>
                  </a:cubicBezTo>
                  <a:cubicBezTo>
                    <a:pt x="918" y="8233"/>
                    <a:pt x="845" y="8221"/>
                    <a:pt x="774" y="8221"/>
                  </a:cubicBezTo>
                  <a:cubicBezTo>
                    <a:pt x="324" y="8221"/>
                    <a:pt x="0" y="8725"/>
                    <a:pt x="240" y="9171"/>
                  </a:cubicBezTo>
                  <a:cubicBezTo>
                    <a:pt x="319" y="9448"/>
                    <a:pt x="438" y="9686"/>
                    <a:pt x="636" y="9963"/>
                  </a:cubicBezTo>
                  <a:cubicBezTo>
                    <a:pt x="1151" y="10755"/>
                    <a:pt x="1745" y="11508"/>
                    <a:pt x="2340" y="12300"/>
                  </a:cubicBezTo>
                  <a:lnTo>
                    <a:pt x="2340" y="12340"/>
                  </a:lnTo>
                  <a:cubicBezTo>
                    <a:pt x="2300" y="12379"/>
                    <a:pt x="2300" y="12419"/>
                    <a:pt x="2260" y="12459"/>
                  </a:cubicBezTo>
                  <a:cubicBezTo>
                    <a:pt x="2142" y="12775"/>
                    <a:pt x="2102" y="13132"/>
                    <a:pt x="2260" y="13449"/>
                  </a:cubicBezTo>
                  <a:cubicBezTo>
                    <a:pt x="2546" y="14078"/>
                    <a:pt x="3183" y="14459"/>
                    <a:pt x="3842" y="14459"/>
                  </a:cubicBezTo>
                  <a:cubicBezTo>
                    <a:pt x="4097" y="14459"/>
                    <a:pt x="4355" y="14402"/>
                    <a:pt x="4598" y="14281"/>
                  </a:cubicBezTo>
                  <a:cubicBezTo>
                    <a:pt x="4677" y="14241"/>
                    <a:pt x="4776" y="14221"/>
                    <a:pt x="4875" y="14221"/>
                  </a:cubicBezTo>
                  <a:cubicBezTo>
                    <a:pt x="4974" y="14221"/>
                    <a:pt x="5073" y="14241"/>
                    <a:pt x="5152" y="14281"/>
                  </a:cubicBezTo>
                  <a:cubicBezTo>
                    <a:pt x="6151" y="14780"/>
                    <a:pt x="7076" y="15392"/>
                    <a:pt x="8287" y="15392"/>
                  </a:cubicBezTo>
                  <a:cubicBezTo>
                    <a:pt x="8325" y="15392"/>
                    <a:pt x="8362" y="15391"/>
                    <a:pt x="8400" y="15390"/>
                  </a:cubicBezTo>
                  <a:cubicBezTo>
                    <a:pt x="9034" y="15350"/>
                    <a:pt x="9391" y="14994"/>
                    <a:pt x="9113" y="14400"/>
                  </a:cubicBezTo>
                  <a:cubicBezTo>
                    <a:pt x="8955" y="14003"/>
                    <a:pt x="8796" y="13647"/>
                    <a:pt x="8598" y="13290"/>
                  </a:cubicBezTo>
                  <a:cubicBezTo>
                    <a:pt x="8519" y="13092"/>
                    <a:pt x="8519" y="12894"/>
                    <a:pt x="8678" y="12736"/>
                  </a:cubicBezTo>
                  <a:cubicBezTo>
                    <a:pt x="8915" y="12459"/>
                    <a:pt x="9153" y="12142"/>
                    <a:pt x="9391" y="11864"/>
                  </a:cubicBezTo>
                  <a:cubicBezTo>
                    <a:pt x="9985" y="11310"/>
                    <a:pt x="10539" y="10676"/>
                    <a:pt x="10975" y="10003"/>
                  </a:cubicBezTo>
                  <a:cubicBezTo>
                    <a:pt x="11688" y="8854"/>
                    <a:pt x="11926" y="7665"/>
                    <a:pt x="11173" y="6398"/>
                  </a:cubicBezTo>
                  <a:cubicBezTo>
                    <a:pt x="11094" y="6239"/>
                    <a:pt x="10975" y="6121"/>
                    <a:pt x="10896" y="5923"/>
                  </a:cubicBezTo>
                  <a:cubicBezTo>
                    <a:pt x="10856" y="5843"/>
                    <a:pt x="10856" y="5764"/>
                    <a:pt x="10896" y="5645"/>
                  </a:cubicBezTo>
                  <a:cubicBezTo>
                    <a:pt x="11134" y="5408"/>
                    <a:pt x="11173" y="5051"/>
                    <a:pt x="11054" y="4774"/>
                  </a:cubicBezTo>
                  <a:cubicBezTo>
                    <a:pt x="11688" y="4259"/>
                    <a:pt x="12322" y="3783"/>
                    <a:pt x="12956" y="3268"/>
                  </a:cubicBezTo>
                  <a:cubicBezTo>
                    <a:pt x="13550" y="2833"/>
                    <a:pt x="14025" y="2239"/>
                    <a:pt x="14421" y="1605"/>
                  </a:cubicBezTo>
                  <a:cubicBezTo>
                    <a:pt x="14619" y="1288"/>
                    <a:pt x="14619" y="931"/>
                    <a:pt x="14461" y="614"/>
                  </a:cubicBezTo>
                  <a:cubicBezTo>
                    <a:pt x="14264" y="269"/>
                    <a:pt x="13681" y="0"/>
                    <a:pt x="13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88;p71">
              <a:extLst>
                <a:ext uri="{FF2B5EF4-FFF2-40B4-BE49-F238E27FC236}">
                  <a16:creationId xmlns:a16="http://schemas.microsoft.com/office/drawing/2014/main" id="{123B4025-B757-024B-ADFF-EE92ABF7E31C}"/>
                </a:ext>
              </a:extLst>
            </p:cNvPr>
            <p:cNvSpPr/>
            <p:nvPr/>
          </p:nvSpPr>
          <p:spPr>
            <a:xfrm>
              <a:off x="7300843" y="657822"/>
              <a:ext cx="45850" cy="55415"/>
            </a:xfrm>
            <a:custGeom>
              <a:avLst/>
              <a:gdLst/>
              <a:ahLst/>
              <a:cxnLst/>
              <a:rect l="l" t="t" r="r" b="b"/>
              <a:pathLst>
                <a:path w="714" h="863" extrusionOk="0">
                  <a:moveTo>
                    <a:pt x="580" y="1"/>
                  </a:moveTo>
                  <a:cubicBezTo>
                    <a:pt x="555" y="1"/>
                    <a:pt x="535" y="11"/>
                    <a:pt x="515" y="31"/>
                  </a:cubicBezTo>
                  <a:cubicBezTo>
                    <a:pt x="238" y="229"/>
                    <a:pt x="79" y="546"/>
                    <a:pt x="0" y="863"/>
                  </a:cubicBezTo>
                  <a:cubicBezTo>
                    <a:pt x="317" y="744"/>
                    <a:pt x="594" y="506"/>
                    <a:pt x="713" y="229"/>
                  </a:cubicBezTo>
                  <a:cubicBezTo>
                    <a:pt x="713" y="150"/>
                    <a:pt x="713" y="70"/>
                    <a:pt x="674" y="31"/>
                  </a:cubicBezTo>
                  <a:cubicBezTo>
                    <a:pt x="634" y="11"/>
                    <a:pt x="604" y="1"/>
                    <a:pt x="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89;p71">
              <a:extLst>
                <a:ext uri="{FF2B5EF4-FFF2-40B4-BE49-F238E27FC236}">
                  <a16:creationId xmlns:a16="http://schemas.microsoft.com/office/drawing/2014/main" id="{8FF1F737-3BD3-6043-902E-E349C09247D5}"/>
                </a:ext>
              </a:extLst>
            </p:cNvPr>
            <p:cNvSpPr/>
            <p:nvPr/>
          </p:nvSpPr>
          <p:spPr>
            <a:xfrm>
              <a:off x="7221989" y="754140"/>
              <a:ext cx="38208" cy="45591"/>
            </a:xfrm>
            <a:custGeom>
              <a:avLst/>
              <a:gdLst/>
              <a:ahLst/>
              <a:cxnLst/>
              <a:rect l="l" t="t" r="r" b="b"/>
              <a:pathLst>
                <a:path w="595" h="710" extrusionOk="0">
                  <a:moveTo>
                    <a:pt x="464" y="1"/>
                  </a:moveTo>
                  <a:cubicBezTo>
                    <a:pt x="423" y="1"/>
                    <a:pt x="370" y="36"/>
                    <a:pt x="317" y="36"/>
                  </a:cubicBezTo>
                  <a:cubicBezTo>
                    <a:pt x="278" y="36"/>
                    <a:pt x="198" y="115"/>
                    <a:pt x="159" y="155"/>
                  </a:cubicBezTo>
                  <a:cubicBezTo>
                    <a:pt x="40" y="313"/>
                    <a:pt x="0" y="472"/>
                    <a:pt x="40" y="670"/>
                  </a:cubicBezTo>
                  <a:cubicBezTo>
                    <a:pt x="40" y="670"/>
                    <a:pt x="79" y="709"/>
                    <a:pt x="119" y="709"/>
                  </a:cubicBezTo>
                  <a:cubicBezTo>
                    <a:pt x="278" y="551"/>
                    <a:pt x="436" y="392"/>
                    <a:pt x="555" y="234"/>
                  </a:cubicBezTo>
                  <a:cubicBezTo>
                    <a:pt x="594" y="194"/>
                    <a:pt x="555" y="76"/>
                    <a:pt x="515" y="36"/>
                  </a:cubicBezTo>
                  <a:cubicBezTo>
                    <a:pt x="502" y="10"/>
                    <a:pt x="484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90;p71">
              <a:extLst>
                <a:ext uri="{FF2B5EF4-FFF2-40B4-BE49-F238E27FC236}">
                  <a16:creationId xmlns:a16="http://schemas.microsoft.com/office/drawing/2014/main" id="{75E647D4-52F7-3948-835E-418CC3B3EEE3}"/>
                </a:ext>
              </a:extLst>
            </p:cNvPr>
            <p:cNvSpPr/>
            <p:nvPr/>
          </p:nvSpPr>
          <p:spPr>
            <a:xfrm>
              <a:off x="6863297" y="1017667"/>
              <a:ext cx="71343" cy="77119"/>
            </a:xfrm>
            <a:custGeom>
              <a:avLst/>
              <a:gdLst/>
              <a:ahLst/>
              <a:cxnLst/>
              <a:rect l="l" t="t" r="r" b="b"/>
              <a:pathLst>
                <a:path w="1111" h="1201" extrusionOk="0">
                  <a:moveTo>
                    <a:pt x="884" y="1"/>
                  </a:moveTo>
                  <a:cubicBezTo>
                    <a:pt x="866" y="1"/>
                    <a:pt x="849" y="4"/>
                    <a:pt x="833" y="12"/>
                  </a:cubicBezTo>
                  <a:cubicBezTo>
                    <a:pt x="476" y="170"/>
                    <a:pt x="199" y="448"/>
                    <a:pt x="41" y="804"/>
                  </a:cubicBezTo>
                  <a:cubicBezTo>
                    <a:pt x="1" y="923"/>
                    <a:pt x="1" y="1082"/>
                    <a:pt x="1" y="1200"/>
                  </a:cubicBezTo>
                  <a:cubicBezTo>
                    <a:pt x="120" y="1161"/>
                    <a:pt x="199" y="1121"/>
                    <a:pt x="278" y="1042"/>
                  </a:cubicBezTo>
                  <a:cubicBezTo>
                    <a:pt x="555" y="804"/>
                    <a:pt x="793" y="567"/>
                    <a:pt x="1070" y="329"/>
                  </a:cubicBezTo>
                  <a:cubicBezTo>
                    <a:pt x="1110" y="250"/>
                    <a:pt x="1110" y="131"/>
                    <a:pt x="1110" y="52"/>
                  </a:cubicBezTo>
                  <a:cubicBezTo>
                    <a:pt x="1047" y="52"/>
                    <a:pt x="958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91;p71">
              <a:extLst>
                <a:ext uri="{FF2B5EF4-FFF2-40B4-BE49-F238E27FC236}">
                  <a16:creationId xmlns:a16="http://schemas.microsoft.com/office/drawing/2014/main" id="{5F99573E-BCEB-D24A-B620-C5C368A999E7}"/>
                </a:ext>
              </a:extLst>
            </p:cNvPr>
            <p:cNvSpPr/>
            <p:nvPr/>
          </p:nvSpPr>
          <p:spPr>
            <a:xfrm>
              <a:off x="6860793" y="930788"/>
              <a:ext cx="89066" cy="72432"/>
            </a:xfrm>
            <a:custGeom>
              <a:avLst/>
              <a:gdLst/>
              <a:ahLst/>
              <a:cxnLst/>
              <a:rect l="l" t="t" r="r" b="b"/>
              <a:pathLst>
                <a:path w="1387" h="1128" extrusionOk="0">
                  <a:moveTo>
                    <a:pt x="1131" y="1"/>
                  </a:moveTo>
                  <a:cubicBezTo>
                    <a:pt x="1092" y="1"/>
                    <a:pt x="1057" y="5"/>
                    <a:pt x="1030" y="18"/>
                  </a:cubicBezTo>
                  <a:cubicBezTo>
                    <a:pt x="753" y="216"/>
                    <a:pt x="476" y="454"/>
                    <a:pt x="198" y="692"/>
                  </a:cubicBezTo>
                  <a:cubicBezTo>
                    <a:pt x="119" y="810"/>
                    <a:pt x="40" y="929"/>
                    <a:pt x="0" y="1048"/>
                  </a:cubicBezTo>
                  <a:lnTo>
                    <a:pt x="80" y="1127"/>
                  </a:lnTo>
                  <a:cubicBezTo>
                    <a:pt x="238" y="1088"/>
                    <a:pt x="396" y="1009"/>
                    <a:pt x="555" y="929"/>
                  </a:cubicBezTo>
                  <a:cubicBezTo>
                    <a:pt x="793" y="771"/>
                    <a:pt x="1030" y="573"/>
                    <a:pt x="1268" y="335"/>
                  </a:cubicBezTo>
                  <a:cubicBezTo>
                    <a:pt x="1347" y="296"/>
                    <a:pt x="1347" y="137"/>
                    <a:pt x="1387" y="18"/>
                  </a:cubicBezTo>
                  <a:cubicBezTo>
                    <a:pt x="1308" y="18"/>
                    <a:pt x="1211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92;p71">
              <a:extLst>
                <a:ext uri="{FF2B5EF4-FFF2-40B4-BE49-F238E27FC236}">
                  <a16:creationId xmlns:a16="http://schemas.microsoft.com/office/drawing/2014/main" id="{FD9BB310-80CF-D14E-84CB-6E85F6681E08}"/>
                </a:ext>
              </a:extLst>
            </p:cNvPr>
            <p:cNvSpPr/>
            <p:nvPr/>
          </p:nvSpPr>
          <p:spPr>
            <a:xfrm>
              <a:off x="6797222" y="1017282"/>
              <a:ext cx="63637" cy="85146"/>
            </a:xfrm>
            <a:custGeom>
              <a:avLst/>
              <a:gdLst/>
              <a:ahLst/>
              <a:cxnLst/>
              <a:rect l="l" t="t" r="r" b="b"/>
              <a:pathLst>
                <a:path w="991" h="1326" extrusionOk="0">
                  <a:moveTo>
                    <a:pt x="736" y="0"/>
                  </a:moveTo>
                  <a:cubicBezTo>
                    <a:pt x="709" y="0"/>
                    <a:pt x="687" y="5"/>
                    <a:pt x="673" y="18"/>
                  </a:cubicBezTo>
                  <a:cubicBezTo>
                    <a:pt x="317" y="216"/>
                    <a:pt x="79" y="573"/>
                    <a:pt x="0" y="969"/>
                  </a:cubicBezTo>
                  <a:cubicBezTo>
                    <a:pt x="0" y="1088"/>
                    <a:pt x="0" y="1206"/>
                    <a:pt x="40" y="1325"/>
                  </a:cubicBezTo>
                  <a:cubicBezTo>
                    <a:pt x="436" y="929"/>
                    <a:pt x="713" y="612"/>
                    <a:pt x="951" y="335"/>
                  </a:cubicBezTo>
                  <a:cubicBezTo>
                    <a:pt x="990" y="256"/>
                    <a:pt x="951" y="97"/>
                    <a:pt x="951" y="18"/>
                  </a:cubicBezTo>
                  <a:cubicBezTo>
                    <a:pt x="871" y="18"/>
                    <a:pt x="792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149;p72">
            <a:extLst>
              <a:ext uri="{FF2B5EF4-FFF2-40B4-BE49-F238E27FC236}">
                <a16:creationId xmlns:a16="http://schemas.microsoft.com/office/drawing/2014/main" id="{6A8038FB-D30C-8C4E-AAFC-6D31CED138AC}"/>
              </a:ext>
            </a:extLst>
          </p:cNvPr>
          <p:cNvSpPr/>
          <p:nvPr/>
        </p:nvSpPr>
        <p:spPr>
          <a:xfrm rot="20668941">
            <a:off x="796506" y="2337919"/>
            <a:ext cx="660106" cy="795004"/>
          </a:xfrm>
          <a:custGeom>
            <a:avLst/>
            <a:gdLst/>
            <a:ahLst/>
            <a:cxnLst/>
            <a:rect l="l" t="t" r="r" b="b"/>
            <a:pathLst>
              <a:path w="30985" h="37317" extrusionOk="0">
                <a:moveTo>
                  <a:pt x="17134" y="1"/>
                </a:moveTo>
                <a:cubicBezTo>
                  <a:pt x="13246" y="1"/>
                  <a:pt x="9571" y="1791"/>
                  <a:pt x="7193" y="4878"/>
                </a:cubicBezTo>
                <a:cubicBezTo>
                  <a:pt x="5165" y="7534"/>
                  <a:pt x="5792" y="10706"/>
                  <a:pt x="8558" y="12439"/>
                </a:cubicBezTo>
                <a:cubicBezTo>
                  <a:pt x="8558" y="12550"/>
                  <a:pt x="8595" y="12661"/>
                  <a:pt x="8706" y="12661"/>
                </a:cubicBezTo>
                <a:cubicBezTo>
                  <a:pt x="9121" y="12814"/>
                  <a:pt x="9523" y="12883"/>
                  <a:pt x="9915" y="12883"/>
                </a:cubicBezTo>
                <a:cubicBezTo>
                  <a:pt x="10847" y="12883"/>
                  <a:pt x="11722" y="12494"/>
                  <a:pt x="12579" y="11923"/>
                </a:cubicBezTo>
                <a:cubicBezTo>
                  <a:pt x="13132" y="11517"/>
                  <a:pt x="13685" y="11075"/>
                  <a:pt x="14202" y="10632"/>
                </a:cubicBezTo>
                <a:cubicBezTo>
                  <a:pt x="14890" y="10051"/>
                  <a:pt x="16521" y="9156"/>
                  <a:pt x="17774" y="9156"/>
                </a:cubicBezTo>
                <a:cubicBezTo>
                  <a:pt x="18669" y="9156"/>
                  <a:pt x="19372" y="9612"/>
                  <a:pt x="19402" y="10964"/>
                </a:cubicBezTo>
                <a:cubicBezTo>
                  <a:pt x="18185" y="14911"/>
                  <a:pt x="13021" y="12255"/>
                  <a:pt x="10550" y="14653"/>
                </a:cubicBezTo>
                <a:cubicBezTo>
                  <a:pt x="9001" y="16091"/>
                  <a:pt x="8964" y="18784"/>
                  <a:pt x="10587" y="20185"/>
                </a:cubicBezTo>
                <a:cubicBezTo>
                  <a:pt x="10637" y="20218"/>
                  <a:pt x="10694" y="20237"/>
                  <a:pt x="10752" y="20237"/>
                </a:cubicBezTo>
                <a:cubicBezTo>
                  <a:pt x="10823" y="20237"/>
                  <a:pt x="10895" y="20209"/>
                  <a:pt x="10956" y="20148"/>
                </a:cubicBezTo>
                <a:cubicBezTo>
                  <a:pt x="11601" y="20761"/>
                  <a:pt x="12400" y="20974"/>
                  <a:pt x="13283" y="20974"/>
                </a:cubicBezTo>
                <a:cubicBezTo>
                  <a:pt x="15313" y="20974"/>
                  <a:pt x="17785" y="19846"/>
                  <a:pt x="19845" y="19846"/>
                </a:cubicBezTo>
                <a:cubicBezTo>
                  <a:pt x="20884" y="19846"/>
                  <a:pt x="21818" y="20133"/>
                  <a:pt x="22538" y="20997"/>
                </a:cubicBezTo>
                <a:cubicBezTo>
                  <a:pt x="25530" y="24639"/>
                  <a:pt x="18830" y="27752"/>
                  <a:pt x="15840" y="27752"/>
                </a:cubicBezTo>
                <a:cubicBezTo>
                  <a:pt x="15771" y="27752"/>
                  <a:pt x="15705" y="27750"/>
                  <a:pt x="15640" y="27747"/>
                </a:cubicBezTo>
                <a:cubicBezTo>
                  <a:pt x="12542" y="27525"/>
                  <a:pt x="10734" y="24870"/>
                  <a:pt x="8411" y="23136"/>
                </a:cubicBezTo>
                <a:cubicBezTo>
                  <a:pt x="8350" y="23093"/>
                  <a:pt x="8289" y="23074"/>
                  <a:pt x="8230" y="23074"/>
                </a:cubicBezTo>
                <a:cubicBezTo>
                  <a:pt x="8043" y="23074"/>
                  <a:pt x="7885" y="23271"/>
                  <a:pt x="7857" y="23468"/>
                </a:cubicBezTo>
                <a:lnTo>
                  <a:pt x="7747" y="23468"/>
                </a:lnTo>
                <a:cubicBezTo>
                  <a:pt x="7720" y="23388"/>
                  <a:pt x="7655" y="23328"/>
                  <a:pt x="7580" y="23328"/>
                </a:cubicBezTo>
                <a:cubicBezTo>
                  <a:pt x="7550" y="23328"/>
                  <a:pt x="7519" y="23337"/>
                  <a:pt x="7488" y="23357"/>
                </a:cubicBezTo>
                <a:cubicBezTo>
                  <a:pt x="3505" y="24464"/>
                  <a:pt x="1" y="30439"/>
                  <a:pt x="3283" y="33833"/>
                </a:cubicBezTo>
                <a:cubicBezTo>
                  <a:pt x="5700" y="36364"/>
                  <a:pt x="9465" y="37316"/>
                  <a:pt x="13165" y="37316"/>
                </a:cubicBezTo>
                <a:cubicBezTo>
                  <a:pt x="15396" y="37316"/>
                  <a:pt x="17603" y="36970"/>
                  <a:pt x="19476" y="36415"/>
                </a:cubicBezTo>
                <a:cubicBezTo>
                  <a:pt x="24714" y="34829"/>
                  <a:pt x="29435" y="30845"/>
                  <a:pt x="30283" y="25202"/>
                </a:cubicBezTo>
                <a:cubicBezTo>
                  <a:pt x="30984" y="20517"/>
                  <a:pt x="28439" y="15870"/>
                  <a:pt x="23976" y="14357"/>
                </a:cubicBezTo>
                <a:cubicBezTo>
                  <a:pt x="26484" y="12476"/>
                  <a:pt x="27554" y="8898"/>
                  <a:pt x="26890" y="5874"/>
                </a:cubicBezTo>
                <a:cubicBezTo>
                  <a:pt x="26005" y="1964"/>
                  <a:pt x="21136" y="157"/>
                  <a:pt x="17595" y="9"/>
                </a:cubicBezTo>
                <a:cubicBezTo>
                  <a:pt x="17441" y="4"/>
                  <a:pt x="17287" y="1"/>
                  <a:pt x="171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07;p44">
            <a:extLst>
              <a:ext uri="{FF2B5EF4-FFF2-40B4-BE49-F238E27FC236}">
                <a16:creationId xmlns:a16="http://schemas.microsoft.com/office/drawing/2014/main" id="{D8643144-CA41-A64C-8864-9290607B6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9625" y="2086831"/>
            <a:ext cx="5584749" cy="1735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solidFill>
                  <a:schemeClr val="tx1"/>
                </a:solidFill>
                <a:latin typeface="+mj-lt"/>
              </a:rPr>
              <a:t>NGUYÊN NHÂN GÂY</a:t>
            </a:r>
            <a:br>
              <a:rPr lang="vi-VN" sz="4000" dirty="0">
                <a:solidFill>
                  <a:schemeClr val="tx1"/>
                </a:solidFill>
                <a:latin typeface="+mj-lt"/>
              </a:rPr>
            </a:br>
            <a:r>
              <a:rPr lang="vi-VN" sz="40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LẠM PHÁT</a:t>
            </a:r>
            <a:endParaRPr sz="40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2" name="Google Shape;1467;p56">
            <a:extLst>
              <a:ext uri="{FF2B5EF4-FFF2-40B4-BE49-F238E27FC236}">
                <a16:creationId xmlns:a16="http://schemas.microsoft.com/office/drawing/2014/main" id="{9878694A-C1A0-F748-8971-F4B4151E5FED}"/>
              </a:ext>
            </a:extLst>
          </p:cNvPr>
          <p:cNvGrpSpPr/>
          <p:nvPr/>
        </p:nvGrpSpPr>
        <p:grpSpPr>
          <a:xfrm>
            <a:off x="4111895" y="1339073"/>
            <a:ext cx="920210" cy="1121723"/>
            <a:chOff x="3109710" y="2095807"/>
            <a:chExt cx="543632" cy="654709"/>
          </a:xfrm>
        </p:grpSpPr>
        <p:sp>
          <p:nvSpPr>
            <p:cNvPr id="7" name="Google Shape;1468;p56">
              <a:extLst>
                <a:ext uri="{FF2B5EF4-FFF2-40B4-BE49-F238E27FC236}">
                  <a16:creationId xmlns:a16="http://schemas.microsoft.com/office/drawing/2014/main" id="{FA2107F4-C348-3D45-8973-3D04CAF922A0}"/>
                </a:ext>
              </a:extLst>
            </p:cNvPr>
            <p:cNvSpPr/>
            <p:nvPr/>
          </p:nvSpPr>
          <p:spPr>
            <a:xfrm>
              <a:off x="3142731" y="2110703"/>
              <a:ext cx="495734" cy="625462"/>
            </a:xfrm>
            <a:custGeom>
              <a:avLst/>
              <a:gdLst/>
              <a:ahLst/>
              <a:cxnLst/>
              <a:rect l="l" t="t" r="r" b="b"/>
              <a:pathLst>
                <a:path w="28255" h="35649" extrusionOk="0">
                  <a:moveTo>
                    <a:pt x="15285" y="1"/>
                  </a:moveTo>
                  <a:cubicBezTo>
                    <a:pt x="12303" y="1"/>
                    <a:pt x="9447" y="1102"/>
                    <a:pt x="7230" y="3143"/>
                  </a:cubicBezTo>
                  <a:cubicBezTo>
                    <a:pt x="4574" y="5615"/>
                    <a:pt x="3836" y="9119"/>
                    <a:pt x="7414" y="11258"/>
                  </a:cubicBezTo>
                  <a:cubicBezTo>
                    <a:pt x="7488" y="11332"/>
                    <a:pt x="7562" y="11406"/>
                    <a:pt x="7562" y="11516"/>
                  </a:cubicBezTo>
                  <a:cubicBezTo>
                    <a:pt x="10712" y="11516"/>
                    <a:pt x="12194" y="7521"/>
                    <a:pt x="15279" y="7521"/>
                  </a:cubicBezTo>
                  <a:cubicBezTo>
                    <a:pt x="15373" y="7521"/>
                    <a:pt x="15469" y="7525"/>
                    <a:pt x="15566" y="7533"/>
                  </a:cubicBezTo>
                  <a:cubicBezTo>
                    <a:pt x="17115" y="7680"/>
                    <a:pt x="18369" y="8787"/>
                    <a:pt x="18148" y="10373"/>
                  </a:cubicBezTo>
                  <a:cubicBezTo>
                    <a:pt x="18116" y="10501"/>
                    <a:pt x="18000" y="10601"/>
                    <a:pt x="17874" y="10601"/>
                  </a:cubicBezTo>
                  <a:cubicBezTo>
                    <a:pt x="17854" y="10601"/>
                    <a:pt x="17835" y="10599"/>
                    <a:pt x="17816" y="10594"/>
                  </a:cubicBezTo>
                  <a:cubicBezTo>
                    <a:pt x="17668" y="12143"/>
                    <a:pt x="15750" y="13029"/>
                    <a:pt x="14312" y="13250"/>
                  </a:cubicBezTo>
                  <a:cubicBezTo>
                    <a:pt x="12652" y="13471"/>
                    <a:pt x="10660" y="13066"/>
                    <a:pt x="9295" y="14246"/>
                  </a:cubicBezTo>
                  <a:cubicBezTo>
                    <a:pt x="8078" y="15242"/>
                    <a:pt x="8004" y="16828"/>
                    <a:pt x="8594" y="18156"/>
                  </a:cubicBezTo>
                  <a:cubicBezTo>
                    <a:pt x="8631" y="18156"/>
                    <a:pt x="8668" y="18156"/>
                    <a:pt x="8705" y="18193"/>
                  </a:cubicBezTo>
                  <a:cubicBezTo>
                    <a:pt x="9496" y="19140"/>
                    <a:pt x="10502" y="19444"/>
                    <a:pt x="11616" y="19444"/>
                  </a:cubicBezTo>
                  <a:cubicBezTo>
                    <a:pt x="13619" y="19444"/>
                    <a:pt x="15970" y="18460"/>
                    <a:pt x="18043" y="18460"/>
                  </a:cubicBezTo>
                  <a:cubicBezTo>
                    <a:pt x="18634" y="18460"/>
                    <a:pt x="19202" y="18540"/>
                    <a:pt x="19734" y="18746"/>
                  </a:cubicBezTo>
                  <a:cubicBezTo>
                    <a:pt x="21910" y="19594"/>
                    <a:pt x="22758" y="21770"/>
                    <a:pt x="21578" y="23799"/>
                  </a:cubicBezTo>
                  <a:cubicBezTo>
                    <a:pt x="20204" y="26230"/>
                    <a:pt x="16945" y="27719"/>
                    <a:pt x="14181" y="27719"/>
                  </a:cubicBezTo>
                  <a:cubicBezTo>
                    <a:pt x="14051" y="27719"/>
                    <a:pt x="13922" y="27716"/>
                    <a:pt x="13795" y="27709"/>
                  </a:cubicBezTo>
                  <a:cubicBezTo>
                    <a:pt x="10512" y="27561"/>
                    <a:pt x="8373" y="24906"/>
                    <a:pt x="6086" y="22914"/>
                  </a:cubicBezTo>
                  <a:cubicBezTo>
                    <a:pt x="6012" y="22877"/>
                    <a:pt x="5975" y="22803"/>
                    <a:pt x="5975" y="22729"/>
                  </a:cubicBezTo>
                  <a:lnTo>
                    <a:pt x="5902" y="22729"/>
                  </a:lnTo>
                  <a:cubicBezTo>
                    <a:pt x="5902" y="22840"/>
                    <a:pt x="5828" y="22914"/>
                    <a:pt x="5717" y="22951"/>
                  </a:cubicBezTo>
                  <a:cubicBezTo>
                    <a:pt x="3652" y="23725"/>
                    <a:pt x="1697" y="26344"/>
                    <a:pt x="1033" y="28484"/>
                  </a:cubicBezTo>
                  <a:cubicBezTo>
                    <a:pt x="0" y="31693"/>
                    <a:pt x="2951" y="33647"/>
                    <a:pt x="5607" y="34643"/>
                  </a:cubicBezTo>
                  <a:cubicBezTo>
                    <a:pt x="7570" y="35315"/>
                    <a:pt x="9630" y="35649"/>
                    <a:pt x="11692" y="35649"/>
                  </a:cubicBezTo>
                  <a:cubicBezTo>
                    <a:pt x="14047" y="35649"/>
                    <a:pt x="16405" y="35213"/>
                    <a:pt x="18627" y="34348"/>
                  </a:cubicBezTo>
                  <a:cubicBezTo>
                    <a:pt x="23090" y="32652"/>
                    <a:pt x="26853" y="29074"/>
                    <a:pt x="27590" y="24168"/>
                  </a:cubicBezTo>
                  <a:cubicBezTo>
                    <a:pt x="28254" y="19705"/>
                    <a:pt x="25709" y="15279"/>
                    <a:pt x="21246" y="14098"/>
                  </a:cubicBezTo>
                  <a:cubicBezTo>
                    <a:pt x="20800" y="13961"/>
                    <a:pt x="20897" y="13312"/>
                    <a:pt x="21328" y="13312"/>
                  </a:cubicBezTo>
                  <a:cubicBezTo>
                    <a:pt x="21361" y="13312"/>
                    <a:pt x="21395" y="13316"/>
                    <a:pt x="21430" y="13324"/>
                  </a:cubicBezTo>
                  <a:cubicBezTo>
                    <a:pt x="23754" y="11479"/>
                    <a:pt x="25008" y="7828"/>
                    <a:pt x="24123" y="4951"/>
                  </a:cubicBezTo>
                  <a:cubicBezTo>
                    <a:pt x="23127" y="1631"/>
                    <a:pt x="18848" y="156"/>
                    <a:pt x="15713" y="8"/>
                  </a:cubicBezTo>
                  <a:cubicBezTo>
                    <a:pt x="15570" y="3"/>
                    <a:pt x="15427" y="1"/>
                    <a:pt x="15285" y="1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Google Shape;1469;p56">
              <a:extLst>
                <a:ext uri="{FF2B5EF4-FFF2-40B4-BE49-F238E27FC236}">
                  <a16:creationId xmlns:a16="http://schemas.microsoft.com/office/drawing/2014/main" id="{8509F58F-2D98-DC46-AC2A-505DB8305362}"/>
                </a:ext>
              </a:extLst>
            </p:cNvPr>
            <p:cNvSpPr/>
            <p:nvPr/>
          </p:nvSpPr>
          <p:spPr>
            <a:xfrm>
              <a:off x="3109710" y="2095807"/>
              <a:ext cx="543632" cy="654709"/>
            </a:xfrm>
            <a:custGeom>
              <a:avLst/>
              <a:gdLst/>
              <a:ahLst/>
              <a:cxnLst/>
              <a:rect l="l" t="t" r="r" b="b"/>
              <a:pathLst>
                <a:path w="30985" h="37316" extrusionOk="0">
                  <a:moveTo>
                    <a:pt x="17134" y="0"/>
                  </a:moveTo>
                  <a:cubicBezTo>
                    <a:pt x="13246" y="0"/>
                    <a:pt x="9571" y="1790"/>
                    <a:pt x="7194" y="4878"/>
                  </a:cubicBezTo>
                  <a:cubicBezTo>
                    <a:pt x="5165" y="7533"/>
                    <a:pt x="5792" y="10742"/>
                    <a:pt x="8558" y="12476"/>
                  </a:cubicBezTo>
                  <a:cubicBezTo>
                    <a:pt x="8558" y="12550"/>
                    <a:pt x="8632" y="12660"/>
                    <a:pt x="8706" y="12697"/>
                  </a:cubicBezTo>
                  <a:cubicBezTo>
                    <a:pt x="9104" y="12834"/>
                    <a:pt x="9491" y="12895"/>
                    <a:pt x="9868" y="12895"/>
                  </a:cubicBezTo>
                  <a:cubicBezTo>
                    <a:pt x="10817" y="12895"/>
                    <a:pt x="11708" y="12504"/>
                    <a:pt x="12579" y="11923"/>
                  </a:cubicBezTo>
                  <a:cubicBezTo>
                    <a:pt x="13169" y="11554"/>
                    <a:pt x="13648" y="11074"/>
                    <a:pt x="14202" y="10632"/>
                  </a:cubicBezTo>
                  <a:cubicBezTo>
                    <a:pt x="14893" y="10070"/>
                    <a:pt x="16533" y="9167"/>
                    <a:pt x="17789" y="9167"/>
                  </a:cubicBezTo>
                  <a:cubicBezTo>
                    <a:pt x="18677" y="9167"/>
                    <a:pt x="19372" y="9619"/>
                    <a:pt x="19403" y="10964"/>
                  </a:cubicBezTo>
                  <a:cubicBezTo>
                    <a:pt x="18148" y="14910"/>
                    <a:pt x="13021" y="12255"/>
                    <a:pt x="10513" y="14652"/>
                  </a:cubicBezTo>
                  <a:cubicBezTo>
                    <a:pt x="9001" y="16128"/>
                    <a:pt x="8964" y="18783"/>
                    <a:pt x="10550" y="20185"/>
                  </a:cubicBezTo>
                  <a:cubicBezTo>
                    <a:pt x="10612" y="20231"/>
                    <a:pt x="10680" y="20252"/>
                    <a:pt x="10744" y="20252"/>
                  </a:cubicBezTo>
                  <a:cubicBezTo>
                    <a:pt x="10833" y="20252"/>
                    <a:pt x="10913" y="20212"/>
                    <a:pt x="10956" y="20148"/>
                  </a:cubicBezTo>
                  <a:cubicBezTo>
                    <a:pt x="11604" y="20772"/>
                    <a:pt x="12408" y="20988"/>
                    <a:pt x="13296" y="20988"/>
                  </a:cubicBezTo>
                  <a:cubicBezTo>
                    <a:pt x="15329" y="20988"/>
                    <a:pt x="17802" y="19851"/>
                    <a:pt x="19861" y="19851"/>
                  </a:cubicBezTo>
                  <a:cubicBezTo>
                    <a:pt x="20894" y="19851"/>
                    <a:pt x="21822" y="20137"/>
                    <a:pt x="22538" y="20996"/>
                  </a:cubicBezTo>
                  <a:cubicBezTo>
                    <a:pt x="25515" y="24619"/>
                    <a:pt x="18899" y="27754"/>
                    <a:pt x="15887" y="27754"/>
                  </a:cubicBezTo>
                  <a:cubicBezTo>
                    <a:pt x="15802" y="27754"/>
                    <a:pt x="15719" y="27752"/>
                    <a:pt x="15640" y="27746"/>
                  </a:cubicBezTo>
                  <a:cubicBezTo>
                    <a:pt x="12579" y="27525"/>
                    <a:pt x="10735" y="24833"/>
                    <a:pt x="8411" y="23136"/>
                  </a:cubicBezTo>
                  <a:cubicBezTo>
                    <a:pt x="8344" y="23085"/>
                    <a:pt x="8275" y="23064"/>
                    <a:pt x="8209" y="23064"/>
                  </a:cubicBezTo>
                  <a:cubicBezTo>
                    <a:pt x="7986" y="23064"/>
                    <a:pt x="7801" y="23314"/>
                    <a:pt x="7857" y="23542"/>
                  </a:cubicBezTo>
                  <a:cubicBezTo>
                    <a:pt x="7857" y="23615"/>
                    <a:pt x="7894" y="23689"/>
                    <a:pt x="7968" y="23726"/>
                  </a:cubicBezTo>
                  <a:cubicBezTo>
                    <a:pt x="10292" y="25718"/>
                    <a:pt x="12394" y="28374"/>
                    <a:pt x="15677" y="28558"/>
                  </a:cubicBezTo>
                  <a:cubicBezTo>
                    <a:pt x="15802" y="28564"/>
                    <a:pt x="15928" y="28568"/>
                    <a:pt x="16055" y="28568"/>
                  </a:cubicBezTo>
                  <a:cubicBezTo>
                    <a:pt x="18821" y="28568"/>
                    <a:pt x="22085" y="27045"/>
                    <a:pt x="23460" y="24611"/>
                  </a:cubicBezTo>
                  <a:cubicBezTo>
                    <a:pt x="24603" y="22583"/>
                    <a:pt x="23792" y="20406"/>
                    <a:pt x="21616" y="19558"/>
                  </a:cubicBezTo>
                  <a:cubicBezTo>
                    <a:pt x="21085" y="19352"/>
                    <a:pt x="20517" y="19272"/>
                    <a:pt x="19926" y="19272"/>
                  </a:cubicBezTo>
                  <a:cubicBezTo>
                    <a:pt x="17843" y="19272"/>
                    <a:pt x="15478" y="20269"/>
                    <a:pt x="13468" y="20269"/>
                  </a:cubicBezTo>
                  <a:cubicBezTo>
                    <a:pt x="12366" y="20269"/>
                    <a:pt x="11371" y="19969"/>
                    <a:pt x="10587" y="19042"/>
                  </a:cubicBezTo>
                  <a:cubicBezTo>
                    <a:pt x="10550" y="19005"/>
                    <a:pt x="10513" y="18968"/>
                    <a:pt x="10476" y="18968"/>
                  </a:cubicBezTo>
                  <a:cubicBezTo>
                    <a:pt x="9886" y="17677"/>
                    <a:pt x="9960" y="16054"/>
                    <a:pt x="11177" y="15058"/>
                  </a:cubicBezTo>
                  <a:cubicBezTo>
                    <a:pt x="12579" y="13878"/>
                    <a:pt x="14534" y="14283"/>
                    <a:pt x="16194" y="14062"/>
                  </a:cubicBezTo>
                  <a:cubicBezTo>
                    <a:pt x="17632" y="13878"/>
                    <a:pt x="19550" y="12992"/>
                    <a:pt x="19698" y="11443"/>
                  </a:cubicBezTo>
                  <a:cubicBezTo>
                    <a:pt x="19717" y="11448"/>
                    <a:pt x="19736" y="11450"/>
                    <a:pt x="19756" y="11450"/>
                  </a:cubicBezTo>
                  <a:cubicBezTo>
                    <a:pt x="19882" y="11450"/>
                    <a:pt x="19998" y="11350"/>
                    <a:pt x="20030" y="11222"/>
                  </a:cubicBezTo>
                  <a:cubicBezTo>
                    <a:pt x="20288" y="9636"/>
                    <a:pt x="19034" y="8529"/>
                    <a:pt x="17485" y="8382"/>
                  </a:cubicBezTo>
                  <a:cubicBezTo>
                    <a:pt x="17386" y="8374"/>
                    <a:pt x="17288" y="8370"/>
                    <a:pt x="17193" y="8370"/>
                  </a:cubicBezTo>
                  <a:cubicBezTo>
                    <a:pt x="14075" y="8370"/>
                    <a:pt x="12593" y="12328"/>
                    <a:pt x="9444" y="12328"/>
                  </a:cubicBezTo>
                  <a:cubicBezTo>
                    <a:pt x="9444" y="12255"/>
                    <a:pt x="9370" y="12181"/>
                    <a:pt x="9296" y="12107"/>
                  </a:cubicBezTo>
                  <a:cubicBezTo>
                    <a:pt x="5681" y="9968"/>
                    <a:pt x="6456" y="6464"/>
                    <a:pt x="9112" y="3992"/>
                  </a:cubicBezTo>
                  <a:cubicBezTo>
                    <a:pt x="11329" y="1951"/>
                    <a:pt x="14185" y="850"/>
                    <a:pt x="17167" y="850"/>
                  </a:cubicBezTo>
                  <a:cubicBezTo>
                    <a:pt x="17309" y="850"/>
                    <a:pt x="17452" y="852"/>
                    <a:pt x="17595" y="857"/>
                  </a:cubicBezTo>
                  <a:cubicBezTo>
                    <a:pt x="20694" y="1005"/>
                    <a:pt x="25009" y="2480"/>
                    <a:pt x="26005" y="5800"/>
                  </a:cubicBezTo>
                  <a:cubicBezTo>
                    <a:pt x="26890" y="8677"/>
                    <a:pt x="25636" y="12328"/>
                    <a:pt x="23312" y="14173"/>
                  </a:cubicBezTo>
                  <a:cubicBezTo>
                    <a:pt x="23277" y="14165"/>
                    <a:pt x="23243" y="14161"/>
                    <a:pt x="23210" y="14161"/>
                  </a:cubicBezTo>
                  <a:cubicBezTo>
                    <a:pt x="22779" y="14161"/>
                    <a:pt x="22682" y="14810"/>
                    <a:pt x="23128" y="14947"/>
                  </a:cubicBezTo>
                  <a:cubicBezTo>
                    <a:pt x="27591" y="16091"/>
                    <a:pt x="30136" y="20554"/>
                    <a:pt x="29472" y="25017"/>
                  </a:cubicBezTo>
                  <a:cubicBezTo>
                    <a:pt x="28735" y="29923"/>
                    <a:pt x="24935" y="33501"/>
                    <a:pt x="20509" y="35197"/>
                  </a:cubicBezTo>
                  <a:cubicBezTo>
                    <a:pt x="18267" y="36062"/>
                    <a:pt x="15910" y="36498"/>
                    <a:pt x="13555" y="36498"/>
                  </a:cubicBezTo>
                  <a:cubicBezTo>
                    <a:pt x="11493" y="36498"/>
                    <a:pt x="9432" y="36164"/>
                    <a:pt x="7452" y="35492"/>
                  </a:cubicBezTo>
                  <a:cubicBezTo>
                    <a:pt x="4833" y="34496"/>
                    <a:pt x="1882" y="32542"/>
                    <a:pt x="2878" y="29333"/>
                  </a:cubicBezTo>
                  <a:cubicBezTo>
                    <a:pt x="3579" y="27193"/>
                    <a:pt x="5534" y="24574"/>
                    <a:pt x="7599" y="23800"/>
                  </a:cubicBezTo>
                  <a:cubicBezTo>
                    <a:pt x="7710" y="23763"/>
                    <a:pt x="7784" y="23689"/>
                    <a:pt x="7784" y="23578"/>
                  </a:cubicBezTo>
                  <a:cubicBezTo>
                    <a:pt x="7784" y="23418"/>
                    <a:pt x="7672" y="23313"/>
                    <a:pt x="7521" y="23313"/>
                  </a:cubicBezTo>
                  <a:cubicBezTo>
                    <a:pt x="7499" y="23313"/>
                    <a:pt x="7476" y="23315"/>
                    <a:pt x="7452" y="23320"/>
                  </a:cubicBezTo>
                  <a:cubicBezTo>
                    <a:pt x="3505" y="24464"/>
                    <a:pt x="1" y="30439"/>
                    <a:pt x="3247" y="33833"/>
                  </a:cubicBezTo>
                  <a:cubicBezTo>
                    <a:pt x="5686" y="36364"/>
                    <a:pt x="9460" y="37316"/>
                    <a:pt x="13163" y="37316"/>
                  </a:cubicBezTo>
                  <a:cubicBezTo>
                    <a:pt x="15396" y="37316"/>
                    <a:pt x="17603" y="36970"/>
                    <a:pt x="19476" y="36414"/>
                  </a:cubicBezTo>
                  <a:cubicBezTo>
                    <a:pt x="24714" y="34828"/>
                    <a:pt x="29435" y="30845"/>
                    <a:pt x="30284" y="25201"/>
                  </a:cubicBezTo>
                  <a:cubicBezTo>
                    <a:pt x="30985" y="20517"/>
                    <a:pt x="28439" y="15869"/>
                    <a:pt x="23976" y="14357"/>
                  </a:cubicBezTo>
                  <a:cubicBezTo>
                    <a:pt x="26485" y="12476"/>
                    <a:pt x="27554" y="8898"/>
                    <a:pt x="26890" y="5874"/>
                  </a:cubicBezTo>
                  <a:cubicBezTo>
                    <a:pt x="26042" y="2001"/>
                    <a:pt x="21136" y="193"/>
                    <a:pt x="17595" y="9"/>
                  </a:cubicBezTo>
                  <a:cubicBezTo>
                    <a:pt x="17441" y="3"/>
                    <a:pt x="17288" y="0"/>
                    <a:pt x="17134" y="0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0428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63"/>
          <p:cNvSpPr txBox="1">
            <a:spLocks noGrp="1"/>
          </p:cNvSpPr>
          <p:nvPr>
            <p:ph type="subTitle" idx="4294967295"/>
          </p:nvPr>
        </p:nvSpPr>
        <p:spPr>
          <a:xfrm>
            <a:off x="705970" y="2255922"/>
            <a:ext cx="24285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Tổng cầu tăng</a:t>
            </a:r>
            <a:endParaRPr sz="22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53" name="Google Shape;1653;p63"/>
          <p:cNvSpPr/>
          <p:nvPr/>
        </p:nvSpPr>
        <p:spPr>
          <a:xfrm rot="4295124">
            <a:off x="2567373" y="2760260"/>
            <a:ext cx="491385" cy="784570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4" name="Google Shape;1654;p63"/>
          <p:cNvGrpSpPr/>
          <p:nvPr/>
        </p:nvGrpSpPr>
        <p:grpSpPr>
          <a:xfrm>
            <a:off x="-150" y="2772022"/>
            <a:ext cx="9144283" cy="268894"/>
            <a:chOff x="-150" y="3000622"/>
            <a:chExt cx="9144283" cy="268894"/>
          </a:xfrm>
        </p:grpSpPr>
        <p:sp>
          <p:nvSpPr>
            <p:cNvPr id="1655" name="Google Shape;1655;p63"/>
            <p:cNvSpPr/>
            <p:nvPr/>
          </p:nvSpPr>
          <p:spPr>
            <a:xfrm>
              <a:off x="-150" y="3113500"/>
              <a:ext cx="9144283" cy="43151"/>
            </a:xfrm>
            <a:custGeom>
              <a:avLst/>
              <a:gdLst/>
              <a:ahLst/>
              <a:cxnLst/>
              <a:rect l="l" t="t" r="r" b="b"/>
              <a:pathLst>
                <a:path w="227753" h="6703" extrusionOk="0">
                  <a:moveTo>
                    <a:pt x="0" y="4616"/>
                  </a:moveTo>
                  <a:cubicBezTo>
                    <a:pt x="9837" y="6254"/>
                    <a:pt x="19948" y="4577"/>
                    <a:pt x="29915" y="4898"/>
                  </a:cubicBezTo>
                  <a:cubicBezTo>
                    <a:pt x="57280" y="5780"/>
                    <a:pt x="84686" y="7448"/>
                    <a:pt x="112042" y="6309"/>
                  </a:cubicBezTo>
                  <a:cubicBezTo>
                    <a:pt x="127352" y="5672"/>
                    <a:pt x="142543" y="3303"/>
                    <a:pt x="157762" y="1511"/>
                  </a:cubicBezTo>
                  <a:cubicBezTo>
                    <a:pt x="180934" y="-1218"/>
                    <a:pt x="204421" y="665"/>
                    <a:pt x="227753" y="665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56" name="Google Shape;1656;p63"/>
            <p:cNvGrpSpPr/>
            <p:nvPr/>
          </p:nvGrpSpPr>
          <p:grpSpPr>
            <a:xfrm>
              <a:off x="1756738" y="3000622"/>
              <a:ext cx="294054" cy="268894"/>
              <a:chOff x="853950" y="238800"/>
              <a:chExt cx="5527325" cy="5054400"/>
            </a:xfrm>
          </p:grpSpPr>
          <p:sp>
            <p:nvSpPr>
              <p:cNvPr id="1657" name="Google Shape;1657;p63"/>
              <p:cNvSpPr/>
              <p:nvPr/>
            </p:nvSpPr>
            <p:spPr>
              <a:xfrm>
                <a:off x="1542107" y="693443"/>
                <a:ext cx="4262026" cy="4134400"/>
              </a:xfrm>
              <a:custGeom>
                <a:avLst/>
                <a:gdLst/>
                <a:ahLst/>
                <a:cxnLst/>
                <a:rect l="l" t="t" r="r" b="b"/>
                <a:pathLst>
                  <a:path w="170481" h="165376" extrusionOk="0">
                    <a:moveTo>
                      <a:pt x="81857" y="0"/>
                    </a:moveTo>
                    <a:cubicBezTo>
                      <a:pt x="73637" y="0"/>
                      <a:pt x="65316" y="1355"/>
                      <a:pt x="57123" y="4281"/>
                    </a:cubicBezTo>
                    <a:cubicBezTo>
                      <a:pt x="26638" y="15232"/>
                      <a:pt x="2960" y="45422"/>
                      <a:pt x="1480" y="77979"/>
                    </a:cubicBezTo>
                    <a:cubicBezTo>
                      <a:pt x="0" y="111424"/>
                      <a:pt x="20422" y="145165"/>
                      <a:pt x="51795" y="157300"/>
                    </a:cubicBezTo>
                    <a:cubicBezTo>
                      <a:pt x="64386" y="162174"/>
                      <a:pt x="80461" y="165376"/>
                      <a:pt x="95525" y="165376"/>
                    </a:cubicBezTo>
                    <a:cubicBezTo>
                      <a:pt x="102416" y="165376"/>
                      <a:pt x="109096" y="164706"/>
                      <a:pt x="115134" y="163219"/>
                    </a:cubicBezTo>
                    <a:cubicBezTo>
                      <a:pt x="131116" y="159372"/>
                      <a:pt x="142363" y="146941"/>
                      <a:pt x="150059" y="133030"/>
                    </a:cubicBezTo>
                    <a:cubicBezTo>
                      <a:pt x="157754" y="118231"/>
                      <a:pt x="163082" y="102545"/>
                      <a:pt x="166041" y="86266"/>
                    </a:cubicBezTo>
                    <a:cubicBezTo>
                      <a:pt x="168705" y="73539"/>
                      <a:pt x="170481" y="57261"/>
                      <a:pt x="163673" y="45718"/>
                    </a:cubicBezTo>
                    <a:cubicBezTo>
                      <a:pt x="160418" y="45718"/>
                      <a:pt x="157458" y="44238"/>
                      <a:pt x="155386" y="41574"/>
                    </a:cubicBezTo>
                    <a:cubicBezTo>
                      <a:pt x="138989" y="17093"/>
                      <a:pt x="111057" y="0"/>
                      <a:pt x="818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63"/>
              <p:cNvSpPr/>
              <p:nvPr/>
            </p:nvSpPr>
            <p:spPr>
              <a:xfrm>
                <a:off x="853950" y="238800"/>
                <a:ext cx="5527325" cy="5054400"/>
              </a:xfrm>
              <a:custGeom>
                <a:avLst/>
                <a:gdLst/>
                <a:ahLst/>
                <a:cxnLst/>
                <a:rect l="l" t="t" r="r" b="b"/>
                <a:pathLst>
                  <a:path w="221093" h="202176" extrusionOk="0">
                    <a:moveTo>
                      <a:pt x="109383" y="18186"/>
                    </a:moveTo>
                    <a:cubicBezTo>
                      <a:pt x="138583" y="18186"/>
                      <a:pt x="166515" y="35279"/>
                      <a:pt x="182912" y="59760"/>
                    </a:cubicBezTo>
                    <a:cubicBezTo>
                      <a:pt x="184984" y="62424"/>
                      <a:pt x="187944" y="63904"/>
                      <a:pt x="191199" y="63904"/>
                    </a:cubicBezTo>
                    <a:cubicBezTo>
                      <a:pt x="198007" y="75447"/>
                      <a:pt x="196231" y="92021"/>
                      <a:pt x="193567" y="104452"/>
                    </a:cubicBezTo>
                    <a:cubicBezTo>
                      <a:pt x="190608" y="120731"/>
                      <a:pt x="185280" y="136417"/>
                      <a:pt x="177585" y="151216"/>
                    </a:cubicBezTo>
                    <a:cubicBezTo>
                      <a:pt x="169889" y="165127"/>
                      <a:pt x="158642" y="177558"/>
                      <a:pt x="142660" y="181405"/>
                    </a:cubicBezTo>
                    <a:cubicBezTo>
                      <a:pt x="136622" y="182892"/>
                      <a:pt x="129942" y="183562"/>
                      <a:pt x="123051" y="183562"/>
                    </a:cubicBezTo>
                    <a:cubicBezTo>
                      <a:pt x="107987" y="183562"/>
                      <a:pt x="91912" y="180360"/>
                      <a:pt x="79321" y="175486"/>
                    </a:cubicBezTo>
                    <a:cubicBezTo>
                      <a:pt x="47948" y="163351"/>
                      <a:pt x="27526" y="129610"/>
                      <a:pt x="29006" y="96165"/>
                    </a:cubicBezTo>
                    <a:cubicBezTo>
                      <a:pt x="30486" y="63608"/>
                      <a:pt x="54164" y="33418"/>
                      <a:pt x="84649" y="22467"/>
                    </a:cubicBezTo>
                    <a:cubicBezTo>
                      <a:pt x="92842" y="19541"/>
                      <a:pt x="101163" y="18186"/>
                      <a:pt x="109383" y="18186"/>
                    </a:cubicBezTo>
                    <a:close/>
                    <a:moveTo>
                      <a:pt x="108671" y="0"/>
                    </a:moveTo>
                    <a:cubicBezTo>
                      <a:pt x="102788" y="0"/>
                      <a:pt x="96925" y="477"/>
                      <a:pt x="91160" y="1453"/>
                    </a:cubicBezTo>
                    <a:cubicBezTo>
                      <a:pt x="50908" y="8260"/>
                      <a:pt x="15983" y="42001"/>
                      <a:pt x="8288" y="81958"/>
                    </a:cubicBezTo>
                    <a:cubicBezTo>
                      <a:pt x="1" y="124282"/>
                      <a:pt x="22495" y="168679"/>
                      <a:pt x="60379" y="188805"/>
                    </a:cubicBezTo>
                    <a:cubicBezTo>
                      <a:pt x="78315" y="197773"/>
                      <a:pt x="101214" y="202176"/>
                      <a:pt x="122410" y="202176"/>
                    </a:cubicBezTo>
                    <a:cubicBezTo>
                      <a:pt x="127097" y="202176"/>
                      <a:pt x="131700" y="201960"/>
                      <a:pt x="136148" y="201532"/>
                    </a:cubicBezTo>
                    <a:cubicBezTo>
                      <a:pt x="156867" y="200052"/>
                      <a:pt x="176105" y="189693"/>
                      <a:pt x="188832" y="173118"/>
                    </a:cubicBezTo>
                    <a:cubicBezTo>
                      <a:pt x="203334" y="155360"/>
                      <a:pt x="210734" y="131682"/>
                      <a:pt x="215469" y="109484"/>
                    </a:cubicBezTo>
                    <a:cubicBezTo>
                      <a:pt x="219909" y="86990"/>
                      <a:pt x="221093" y="61536"/>
                      <a:pt x="202446" y="44961"/>
                    </a:cubicBezTo>
                    <a:cubicBezTo>
                      <a:pt x="200671" y="43185"/>
                      <a:pt x="198303" y="42297"/>
                      <a:pt x="195935" y="42297"/>
                    </a:cubicBezTo>
                    <a:cubicBezTo>
                      <a:pt x="176056" y="15372"/>
                      <a:pt x="142057" y="0"/>
                      <a:pt x="108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63"/>
            <p:cNvGrpSpPr/>
            <p:nvPr/>
          </p:nvGrpSpPr>
          <p:grpSpPr>
            <a:xfrm>
              <a:off x="3535538" y="3000622"/>
              <a:ext cx="294054" cy="268894"/>
              <a:chOff x="853950" y="238800"/>
              <a:chExt cx="5527325" cy="5054400"/>
            </a:xfrm>
          </p:grpSpPr>
          <p:sp>
            <p:nvSpPr>
              <p:cNvPr id="1660" name="Google Shape;1660;p63"/>
              <p:cNvSpPr/>
              <p:nvPr/>
            </p:nvSpPr>
            <p:spPr>
              <a:xfrm>
                <a:off x="1542100" y="693450"/>
                <a:ext cx="4262025" cy="4134400"/>
              </a:xfrm>
              <a:custGeom>
                <a:avLst/>
                <a:gdLst/>
                <a:ahLst/>
                <a:cxnLst/>
                <a:rect l="l" t="t" r="r" b="b"/>
                <a:pathLst>
                  <a:path w="170481" h="165376" extrusionOk="0">
                    <a:moveTo>
                      <a:pt x="81857" y="0"/>
                    </a:moveTo>
                    <a:cubicBezTo>
                      <a:pt x="73637" y="0"/>
                      <a:pt x="65316" y="1355"/>
                      <a:pt x="57123" y="4281"/>
                    </a:cubicBezTo>
                    <a:cubicBezTo>
                      <a:pt x="26638" y="15232"/>
                      <a:pt x="2960" y="45422"/>
                      <a:pt x="1480" y="77979"/>
                    </a:cubicBezTo>
                    <a:cubicBezTo>
                      <a:pt x="0" y="111424"/>
                      <a:pt x="20422" y="145165"/>
                      <a:pt x="51795" y="157300"/>
                    </a:cubicBezTo>
                    <a:cubicBezTo>
                      <a:pt x="64386" y="162174"/>
                      <a:pt x="80461" y="165376"/>
                      <a:pt x="95525" y="165376"/>
                    </a:cubicBezTo>
                    <a:cubicBezTo>
                      <a:pt x="102416" y="165376"/>
                      <a:pt x="109096" y="164706"/>
                      <a:pt x="115134" y="163219"/>
                    </a:cubicBezTo>
                    <a:cubicBezTo>
                      <a:pt x="131116" y="159372"/>
                      <a:pt x="142363" y="146941"/>
                      <a:pt x="150059" y="133030"/>
                    </a:cubicBezTo>
                    <a:cubicBezTo>
                      <a:pt x="157754" y="118231"/>
                      <a:pt x="163082" y="102545"/>
                      <a:pt x="166041" y="86266"/>
                    </a:cubicBezTo>
                    <a:cubicBezTo>
                      <a:pt x="168705" y="73539"/>
                      <a:pt x="170481" y="57261"/>
                      <a:pt x="163673" y="45718"/>
                    </a:cubicBezTo>
                    <a:cubicBezTo>
                      <a:pt x="160418" y="45718"/>
                      <a:pt x="157458" y="44238"/>
                      <a:pt x="155386" y="41574"/>
                    </a:cubicBezTo>
                    <a:cubicBezTo>
                      <a:pt x="138989" y="17093"/>
                      <a:pt x="111057" y="0"/>
                      <a:pt x="818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63"/>
              <p:cNvSpPr/>
              <p:nvPr/>
            </p:nvSpPr>
            <p:spPr>
              <a:xfrm>
                <a:off x="853950" y="238800"/>
                <a:ext cx="5527325" cy="5054400"/>
              </a:xfrm>
              <a:custGeom>
                <a:avLst/>
                <a:gdLst/>
                <a:ahLst/>
                <a:cxnLst/>
                <a:rect l="l" t="t" r="r" b="b"/>
                <a:pathLst>
                  <a:path w="221093" h="202176" extrusionOk="0">
                    <a:moveTo>
                      <a:pt x="109383" y="18186"/>
                    </a:moveTo>
                    <a:cubicBezTo>
                      <a:pt x="138583" y="18186"/>
                      <a:pt x="166515" y="35279"/>
                      <a:pt x="182912" y="59760"/>
                    </a:cubicBezTo>
                    <a:cubicBezTo>
                      <a:pt x="184984" y="62424"/>
                      <a:pt x="187944" y="63904"/>
                      <a:pt x="191199" y="63904"/>
                    </a:cubicBezTo>
                    <a:cubicBezTo>
                      <a:pt x="198007" y="75447"/>
                      <a:pt x="196231" y="92021"/>
                      <a:pt x="193567" y="104452"/>
                    </a:cubicBezTo>
                    <a:cubicBezTo>
                      <a:pt x="190608" y="120731"/>
                      <a:pt x="185280" y="136417"/>
                      <a:pt x="177585" y="151216"/>
                    </a:cubicBezTo>
                    <a:cubicBezTo>
                      <a:pt x="169889" y="165127"/>
                      <a:pt x="158642" y="177558"/>
                      <a:pt x="142660" y="181405"/>
                    </a:cubicBezTo>
                    <a:cubicBezTo>
                      <a:pt x="136622" y="182892"/>
                      <a:pt x="129942" y="183562"/>
                      <a:pt x="123051" y="183562"/>
                    </a:cubicBezTo>
                    <a:cubicBezTo>
                      <a:pt x="107987" y="183562"/>
                      <a:pt x="91912" y="180360"/>
                      <a:pt x="79321" y="175486"/>
                    </a:cubicBezTo>
                    <a:cubicBezTo>
                      <a:pt x="47948" y="163351"/>
                      <a:pt x="27526" y="129610"/>
                      <a:pt x="29006" y="96165"/>
                    </a:cubicBezTo>
                    <a:cubicBezTo>
                      <a:pt x="30486" y="63608"/>
                      <a:pt x="54164" y="33418"/>
                      <a:pt x="84649" y="22467"/>
                    </a:cubicBezTo>
                    <a:cubicBezTo>
                      <a:pt x="92842" y="19541"/>
                      <a:pt x="101163" y="18186"/>
                      <a:pt x="109383" y="18186"/>
                    </a:cubicBezTo>
                    <a:close/>
                    <a:moveTo>
                      <a:pt x="108671" y="0"/>
                    </a:moveTo>
                    <a:cubicBezTo>
                      <a:pt x="102788" y="0"/>
                      <a:pt x="96925" y="477"/>
                      <a:pt x="91160" y="1453"/>
                    </a:cubicBezTo>
                    <a:cubicBezTo>
                      <a:pt x="50908" y="8260"/>
                      <a:pt x="15983" y="42001"/>
                      <a:pt x="8288" y="81958"/>
                    </a:cubicBezTo>
                    <a:cubicBezTo>
                      <a:pt x="1" y="124282"/>
                      <a:pt x="22495" y="168679"/>
                      <a:pt x="60379" y="188805"/>
                    </a:cubicBezTo>
                    <a:cubicBezTo>
                      <a:pt x="78315" y="197773"/>
                      <a:pt x="101214" y="202176"/>
                      <a:pt x="122410" y="202176"/>
                    </a:cubicBezTo>
                    <a:cubicBezTo>
                      <a:pt x="127097" y="202176"/>
                      <a:pt x="131700" y="201960"/>
                      <a:pt x="136148" y="201532"/>
                    </a:cubicBezTo>
                    <a:cubicBezTo>
                      <a:pt x="156867" y="200052"/>
                      <a:pt x="176105" y="189693"/>
                      <a:pt x="188832" y="173118"/>
                    </a:cubicBezTo>
                    <a:cubicBezTo>
                      <a:pt x="203334" y="155360"/>
                      <a:pt x="210734" y="131682"/>
                      <a:pt x="215469" y="109484"/>
                    </a:cubicBezTo>
                    <a:cubicBezTo>
                      <a:pt x="219909" y="86990"/>
                      <a:pt x="221093" y="61536"/>
                      <a:pt x="202446" y="44961"/>
                    </a:cubicBezTo>
                    <a:cubicBezTo>
                      <a:pt x="200671" y="43185"/>
                      <a:pt x="198303" y="42297"/>
                      <a:pt x="195935" y="42297"/>
                    </a:cubicBezTo>
                    <a:cubicBezTo>
                      <a:pt x="176056" y="15372"/>
                      <a:pt x="142057" y="0"/>
                      <a:pt x="108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2" name="Google Shape;1662;p63"/>
            <p:cNvGrpSpPr/>
            <p:nvPr/>
          </p:nvGrpSpPr>
          <p:grpSpPr>
            <a:xfrm>
              <a:off x="5314338" y="3000622"/>
              <a:ext cx="294054" cy="268894"/>
              <a:chOff x="853950" y="238800"/>
              <a:chExt cx="5527325" cy="5054400"/>
            </a:xfrm>
          </p:grpSpPr>
          <p:sp>
            <p:nvSpPr>
              <p:cNvPr id="1663" name="Google Shape;1663;p63"/>
              <p:cNvSpPr/>
              <p:nvPr/>
            </p:nvSpPr>
            <p:spPr>
              <a:xfrm>
                <a:off x="1542100" y="693450"/>
                <a:ext cx="4262025" cy="4134400"/>
              </a:xfrm>
              <a:custGeom>
                <a:avLst/>
                <a:gdLst/>
                <a:ahLst/>
                <a:cxnLst/>
                <a:rect l="l" t="t" r="r" b="b"/>
                <a:pathLst>
                  <a:path w="170481" h="165376" extrusionOk="0">
                    <a:moveTo>
                      <a:pt x="81857" y="0"/>
                    </a:moveTo>
                    <a:cubicBezTo>
                      <a:pt x="73637" y="0"/>
                      <a:pt x="65316" y="1355"/>
                      <a:pt x="57123" y="4281"/>
                    </a:cubicBezTo>
                    <a:cubicBezTo>
                      <a:pt x="26638" y="15232"/>
                      <a:pt x="2960" y="45422"/>
                      <a:pt x="1480" y="77979"/>
                    </a:cubicBezTo>
                    <a:cubicBezTo>
                      <a:pt x="0" y="111424"/>
                      <a:pt x="20422" y="145165"/>
                      <a:pt x="51795" y="157300"/>
                    </a:cubicBezTo>
                    <a:cubicBezTo>
                      <a:pt x="64386" y="162174"/>
                      <a:pt x="80461" y="165376"/>
                      <a:pt x="95525" y="165376"/>
                    </a:cubicBezTo>
                    <a:cubicBezTo>
                      <a:pt x="102416" y="165376"/>
                      <a:pt x="109096" y="164706"/>
                      <a:pt x="115134" y="163219"/>
                    </a:cubicBezTo>
                    <a:cubicBezTo>
                      <a:pt x="131116" y="159372"/>
                      <a:pt x="142363" y="146941"/>
                      <a:pt x="150059" y="133030"/>
                    </a:cubicBezTo>
                    <a:cubicBezTo>
                      <a:pt x="157754" y="118231"/>
                      <a:pt x="163082" y="102545"/>
                      <a:pt x="166041" y="86266"/>
                    </a:cubicBezTo>
                    <a:cubicBezTo>
                      <a:pt x="168705" y="73539"/>
                      <a:pt x="170481" y="57261"/>
                      <a:pt x="163673" y="45718"/>
                    </a:cubicBezTo>
                    <a:cubicBezTo>
                      <a:pt x="160418" y="45718"/>
                      <a:pt x="157458" y="44238"/>
                      <a:pt x="155386" y="41574"/>
                    </a:cubicBezTo>
                    <a:cubicBezTo>
                      <a:pt x="138989" y="17093"/>
                      <a:pt x="111057" y="0"/>
                      <a:pt x="81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63"/>
              <p:cNvSpPr/>
              <p:nvPr/>
            </p:nvSpPr>
            <p:spPr>
              <a:xfrm>
                <a:off x="853950" y="238800"/>
                <a:ext cx="5527325" cy="5054400"/>
              </a:xfrm>
              <a:custGeom>
                <a:avLst/>
                <a:gdLst/>
                <a:ahLst/>
                <a:cxnLst/>
                <a:rect l="l" t="t" r="r" b="b"/>
                <a:pathLst>
                  <a:path w="221093" h="202176" extrusionOk="0">
                    <a:moveTo>
                      <a:pt x="109383" y="18186"/>
                    </a:moveTo>
                    <a:cubicBezTo>
                      <a:pt x="138583" y="18186"/>
                      <a:pt x="166515" y="35279"/>
                      <a:pt x="182912" y="59760"/>
                    </a:cubicBezTo>
                    <a:cubicBezTo>
                      <a:pt x="184984" y="62424"/>
                      <a:pt x="187944" y="63904"/>
                      <a:pt x="191199" y="63904"/>
                    </a:cubicBezTo>
                    <a:cubicBezTo>
                      <a:pt x="198007" y="75447"/>
                      <a:pt x="196231" y="92021"/>
                      <a:pt x="193567" y="104452"/>
                    </a:cubicBezTo>
                    <a:cubicBezTo>
                      <a:pt x="190608" y="120731"/>
                      <a:pt x="185280" y="136417"/>
                      <a:pt x="177585" y="151216"/>
                    </a:cubicBezTo>
                    <a:cubicBezTo>
                      <a:pt x="169889" y="165127"/>
                      <a:pt x="158642" y="177558"/>
                      <a:pt x="142660" y="181405"/>
                    </a:cubicBezTo>
                    <a:cubicBezTo>
                      <a:pt x="136622" y="182892"/>
                      <a:pt x="129942" y="183562"/>
                      <a:pt x="123051" y="183562"/>
                    </a:cubicBezTo>
                    <a:cubicBezTo>
                      <a:pt x="107987" y="183562"/>
                      <a:pt x="91912" y="180360"/>
                      <a:pt x="79321" y="175486"/>
                    </a:cubicBezTo>
                    <a:cubicBezTo>
                      <a:pt x="47948" y="163351"/>
                      <a:pt x="27526" y="129610"/>
                      <a:pt x="29006" y="96165"/>
                    </a:cubicBezTo>
                    <a:cubicBezTo>
                      <a:pt x="30486" y="63608"/>
                      <a:pt x="54164" y="33418"/>
                      <a:pt x="84649" y="22467"/>
                    </a:cubicBezTo>
                    <a:cubicBezTo>
                      <a:pt x="92842" y="19541"/>
                      <a:pt x="101163" y="18186"/>
                      <a:pt x="109383" y="18186"/>
                    </a:cubicBezTo>
                    <a:close/>
                    <a:moveTo>
                      <a:pt x="108671" y="0"/>
                    </a:moveTo>
                    <a:cubicBezTo>
                      <a:pt x="102788" y="0"/>
                      <a:pt x="96925" y="477"/>
                      <a:pt x="91160" y="1453"/>
                    </a:cubicBezTo>
                    <a:cubicBezTo>
                      <a:pt x="50908" y="8260"/>
                      <a:pt x="15983" y="42001"/>
                      <a:pt x="8288" y="81958"/>
                    </a:cubicBezTo>
                    <a:cubicBezTo>
                      <a:pt x="1" y="124282"/>
                      <a:pt x="22495" y="168679"/>
                      <a:pt x="60379" y="188805"/>
                    </a:cubicBezTo>
                    <a:cubicBezTo>
                      <a:pt x="78315" y="197773"/>
                      <a:pt x="101214" y="202176"/>
                      <a:pt x="122410" y="202176"/>
                    </a:cubicBezTo>
                    <a:cubicBezTo>
                      <a:pt x="127097" y="202176"/>
                      <a:pt x="131700" y="201960"/>
                      <a:pt x="136148" y="201532"/>
                    </a:cubicBezTo>
                    <a:cubicBezTo>
                      <a:pt x="156867" y="200052"/>
                      <a:pt x="176105" y="189693"/>
                      <a:pt x="188832" y="173118"/>
                    </a:cubicBezTo>
                    <a:cubicBezTo>
                      <a:pt x="203334" y="155360"/>
                      <a:pt x="210734" y="131682"/>
                      <a:pt x="215469" y="109484"/>
                    </a:cubicBezTo>
                    <a:cubicBezTo>
                      <a:pt x="219909" y="86990"/>
                      <a:pt x="221093" y="61536"/>
                      <a:pt x="202446" y="44961"/>
                    </a:cubicBezTo>
                    <a:cubicBezTo>
                      <a:pt x="200671" y="43185"/>
                      <a:pt x="198303" y="42297"/>
                      <a:pt x="195935" y="42297"/>
                    </a:cubicBezTo>
                    <a:cubicBezTo>
                      <a:pt x="176056" y="15372"/>
                      <a:pt x="142057" y="0"/>
                      <a:pt x="108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5" name="Google Shape;1665;p63"/>
            <p:cNvGrpSpPr/>
            <p:nvPr/>
          </p:nvGrpSpPr>
          <p:grpSpPr>
            <a:xfrm>
              <a:off x="7093138" y="3000622"/>
              <a:ext cx="294054" cy="268894"/>
              <a:chOff x="853950" y="238800"/>
              <a:chExt cx="5527325" cy="5054400"/>
            </a:xfrm>
          </p:grpSpPr>
          <p:sp>
            <p:nvSpPr>
              <p:cNvPr id="1666" name="Google Shape;1666;p63"/>
              <p:cNvSpPr/>
              <p:nvPr/>
            </p:nvSpPr>
            <p:spPr>
              <a:xfrm>
                <a:off x="1542100" y="693450"/>
                <a:ext cx="4262025" cy="4134400"/>
              </a:xfrm>
              <a:custGeom>
                <a:avLst/>
                <a:gdLst/>
                <a:ahLst/>
                <a:cxnLst/>
                <a:rect l="l" t="t" r="r" b="b"/>
                <a:pathLst>
                  <a:path w="170481" h="165376" extrusionOk="0">
                    <a:moveTo>
                      <a:pt x="81857" y="0"/>
                    </a:moveTo>
                    <a:cubicBezTo>
                      <a:pt x="73637" y="0"/>
                      <a:pt x="65316" y="1355"/>
                      <a:pt x="57123" y="4281"/>
                    </a:cubicBezTo>
                    <a:cubicBezTo>
                      <a:pt x="26638" y="15232"/>
                      <a:pt x="2960" y="45422"/>
                      <a:pt x="1480" y="77979"/>
                    </a:cubicBezTo>
                    <a:cubicBezTo>
                      <a:pt x="0" y="111424"/>
                      <a:pt x="20422" y="145165"/>
                      <a:pt x="51795" y="157300"/>
                    </a:cubicBezTo>
                    <a:cubicBezTo>
                      <a:pt x="64386" y="162174"/>
                      <a:pt x="80461" y="165376"/>
                      <a:pt x="95525" y="165376"/>
                    </a:cubicBezTo>
                    <a:cubicBezTo>
                      <a:pt x="102416" y="165376"/>
                      <a:pt x="109096" y="164706"/>
                      <a:pt x="115134" y="163219"/>
                    </a:cubicBezTo>
                    <a:cubicBezTo>
                      <a:pt x="131116" y="159372"/>
                      <a:pt x="142363" y="146941"/>
                      <a:pt x="150059" y="133030"/>
                    </a:cubicBezTo>
                    <a:cubicBezTo>
                      <a:pt x="157754" y="118231"/>
                      <a:pt x="163082" y="102545"/>
                      <a:pt x="166041" y="86266"/>
                    </a:cubicBezTo>
                    <a:cubicBezTo>
                      <a:pt x="168705" y="73539"/>
                      <a:pt x="170481" y="57261"/>
                      <a:pt x="163673" y="45718"/>
                    </a:cubicBezTo>
                    <a:cubicBezTo>
                      <a:pt x="160418" y="45718"/>
                      <a:pt x="157458" y="44238"/>
                      <a:pt x="155386" y="41574"/>
                    </a:cubicBezTo>
                    <a:cubicBezTo>
                      <a:pt x="138989" y="17093"/>
                      <a:pt x="111057" y="0"/>
                      <a:pt x="818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63"/>
              <p:cNvSpPr/>
              <p:nvPr/>
            </p:nvSpPr>
            <p:spPr>
              <a:xfrm>
                <a:off x="853950" y="238800"/>
                <a:ext cx="5527325" cy="5054400"/>
              </a:xfrm>
              <a:custGeom>
                <a:avLst/>
                <a:gdLst/>
                <a:ahLst/>
                <a:cxnLst/>
                <a:rect l="l" t="t" r="r" b="b"/>
                <a:pathLst>
                  <a:path w="221093" h="202176" extrusionOk="0">
                    <a:moveTo>
                      <a:pt x="109383" y="18186"/>
                    </a:moveTo>
                    <a:cubicBezTo>
                      <a:pt x="138583" y="18186"/>
                      <a:pt x="166515" y="35279"/>
                      <a:pt x="182912" y="59760"/>
                    </a:cubicBezTo>
                    <a:cubicBezTo>
                      <a:pt x="184984" y="62424"/>
                      <a:pt x="187944" y="63904"/>
                      <a:pt x="191199" y="63904"/>
                    </a:cubicBezTo>
                    <a:cubicBezTo>
                      <a:pt x="198007" y="75447"/>
                      <a:pt x="196231" y="92021"/>
                      <a:pt x="193567" y="104452"/>
                    </a:cubicBezTo>
                    <a:cubicBezTo>
                      <a:pt x="190608" y="120731"/>
                      <a:pt x="185280" y="136417"/>
                      <a:pt x="177585" y="151216"/>
                    </a:cubicBezTo>
                    <a:cubicBezTo>
                      <a:pt x="169889" y="165127"/>
                      <a:pt x="158642" y="177558"/>
                      <a:pt x="142660" y="181405"/>
                    </a:cubicBezTo>
                    <a:cubicBezTo>
                      <a:pt x="136622" y="182892"/>
                      <a:pt x="129942" y="183562"/>
                      <a:pt x="123051" y="183562"/>
                    </a:cubicBezTo>
                    <a:cubicBezTo>
                      <a:pt x="107987" y="183562"/>
                      <a:pt x="91912" y="180360"/>
                      <a:pt x="79321" y="175486"/>
                    </a:cubicBezTo>
                    <a:cubicBezTo>
                      <a:pt x="47948" y="163351"/>
                      <a:pt x="27526" y="129610"/>
                      <a:pt x="29006" y="96165"/>
                    </a:cubicBezTo>
                    <a:cubicBezTo>
                      <a:pt x="30486" y="63608"/>
                      <a:pt x="54164" y="33418"/>
                      <a:pt x="84649" y="22467"/>
                    </a:cubicBezTo>
                    <a:cubicBezTo>
                      <a:pt x="92842" y="19541"/>
                      <a:pt x="101163" y="18186"/>
                      <a:pt x="109383" y="18186"/>
                    </a:cubicBezTo>
                    <a:close/>
                    <a:moveTo>
                      <a:pt x="108671" y="0"/>
                    </a:moveTo>
                    <a:cubicBezTo>
                      <a:pt x="102788" y="0"/>
                      <a:pt x="96925" y="477"/>
                      <a:pt x="91160" y="1453"/>
                    </a:cubicBezTo>
                    <a:cubicBezTo>
                      <a:pt x="50908" y="8260"/>
                      <a:pt x="15983" y="42001"/>
                      <a:pt x="8288" y="81958"/>
                    </a:cubicBezTo>
                    <a:cubicBezTo>
                      <a:pt x="1" y="124282"/>
                      <a:pt x="22495" y="168679"/>
                      <a:pt x="60379" y="188805"/>
                    </a:cubicBezTo>
                    <a:cubicBezTo>
                      <a:pt x="78315" y="197773"/>
                      <a:pt x="101214" y="202176"/>
                      <a:pt x="122410" y="202176"/>
                    </a:cubicBezTo>
                    <a:cubicBezTo>
                      <a:pt x="127097" y="202176"/>
                      <a:pt x="131700" y="201960"/>
                      <a:pt x="136148" y="201532"/>
                    </a:cubicBezTo>
                    <a:cubicBezTo>
                      <a:pt x="156867" y="200052"/>
                      <a:pt x="176105" y="189693"/>
                      <a:pt x="188832" y="173118"/>
                    </a:cubicBezTo>
                    <a:cubicBezTo>
                      <a:pt x="203334" y="155360"/>
                      <a:pt x="210734" y="131682"/>
                      <a:pt x="215469" y="109484"/>
                    </a:cubicBezTo>
                    <a:cubicBezTo>
                      <a:pt x="219909" y="86990"/>
                      <a:pt x="221093" y="61536"/>
                      <a:pt x="202446" y="44961"/>
                    </a:cubicBezTo>
                    <a:cubicBezTo>
                      <a:pt x="200671" y="43185"/>
                      <a:pt x="198303" y="42297"/>
                      <a:pt x="195935" y="42297"/>
                    </a:cubicBezTo>
                    <a:cubicBezTo>
                      <a:pt x="176056" y="15372"/>
                      <a:pt x="142057" y="0"/>
                      <a:pt x="108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68" name="Google Shape;1668;p63"/>
          <p:cNvSpPr/>
          <p:nvPr/>
        </p:nvSpPr>
        <p:spPr>
          <a:xfrm rot="4295124">
            <a:off x="6124960" y="2760260"/>
            <a:ext cx="491385" cy="784570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63"/>
          <p:cNvSpPr/>
          <p:nvPr/>
        </p:nvSpPr>
        <p:spPr>
          <a:xfrm rot="6504876" flipH="1">
            <a:off x="4346173" y="2267710"/>
            <a:ext cx="491385" cy="784570"/>
          </a:xfrm>
          <a:custGeom>
            <a:avLst/>
            <a:gdLst/>
            <a:ahLst/>
            <a:cxnLst/>
            <a:rect l="l" t="t" r="r" b="b"/>
            <a:pathLst>
              <a:path w="7122" h="11372" extrusionOk="0">
                <a:moveTo>
                  <a:pt x="5016" y="1"/>
                </a:moveTo>
                <a:cubicBezTo>
                  <a:pt x="4917" y="1"/>
                  <a:pt x="4818" y="60"/>
                  <a:pt x="4798" y="179"/>
                </a:cubicBezTo>
                <a:cubicBezTo>
                  <a:pt x="4784" y="172"/>
                  <a:pt x="4768" y="168"/>
                  <a:pt x="4751" y="168"/>
                </a:cubicBezTo>
                <a:cubicBezTo>
                  <a:pt x="4678" y="168"/>
                  <a:pt x="4593" y="233"/>
                  <a:pt x="4560" y="298"/>
                </a:cubicBezTo>
                <a:cubicBezTo>
                  <a:pt x="4204" y="1011"/>
                  <a:pt x="3689" y="1684"/>
                  <a:pt x="3134" y="2278"/>
                </a:cubicBezTo>
                <a:cubicBezTo>
                  <a:pt x="2984" y="2428"/>
                  <a:pt x="3152" y="2624"/>
                  <a:pt x="3329" y="2624"/>
                </a:cubicBezTo>
                <a:cubicBezTo>
                  <a:pt x="3385" y="2624"/>
                  <a:pt x="3443" y="2604"/>
                  <a:pt x="3491" y="2556"/>
                </a:cubicBezTo>
                <a:cubicBezTo>
                  <a:pt x="4006" y="2001"/>
                  <a:pt x="4481" y="1407"/>
                  <a:pt x="4838" y="733"/>
                </a:cubicBezTo>
                <a:lnTo>
                  <a:pt x="4838" y="733"/>
                </a:lnTo>
                <a:cubicBezTo>
                  <a:pt x="5155" y="4417"/>
                  <a:pt x="3847" y="9290"/>
                  <a:pt x="243" y="10953"/>
                </a:cubicBezTo>
                <a:cubicBezTo>
                  <a:pt x="1" y="11057"/>
                  <a:pt x="90" y="11372"/>
                  <a:pt x="301" y="11372"/>
                </a:cubicBezTo>
                <a:cubicBezTo>
                  <a:pt x="332" y="11372"/>
                  <a:pt x="366" y="11365"/>
                  <a:pt x="401" y="11350"/>
                </a:cubicBezTo>
                <a:cubicBezTo>
                  <a:pt x="4125" y="9646"/>
                  <a:pt x="5590" y="4734"/>
                  <a:pt x="5313" y="852"/>
                </a:cubicBezTo>
                <a:lnTo>
                  <a:pt x="5313" y="852"/>
                </a:lnTo>
                <a:lnTo>
                  <a:pt x="6620" y="2437"/>
                </a:lnTo>
                <a:cubicBezTo>
                  <a:pt x="6663" y="2501"/>
                  <a:pt x="6723" y="2528"/>
                  <a:pt x="6784" y="2528"/>
                </a:cubicBezTo>
                <a:cubicBezTo>
                  <a:pt x="6949" y="2528"/>
                  <a:pt x="7121" y="2333"/>
                  <a:pt x="6977" y="2159"/>
                </a:cubicBezTo>
                <a:lnTo>
                  <a:pt x="5392" y="258"/>
                </a:lnTo>
                <a:cubicBezTo>
                  <a:pt x="5353" y="218"/>
                  <a:pt x="5273" y="179"/>
                  <a:pt x="5234" y="179"/>
                </a:cubicBezTo>
                <a:cubicBezTo>
                  <a:pt x="5214" y="60"/>
                  <a:pt x="5115" y="1"/>
                  <a:pt x="50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7B216-539F-D643-9D1D-C26AEDFA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3336" y="570695"/>
            <a:ext cx="7717500" cy="478200"/>
          </a:xfrm>
        </p:spPr>
        <p:txBody>
          <a:bodyPr/>
          <a:lstStyle/>
          <a:p>
            <a:r>
              <a:rPr lang="vi-VN" sz="3200" dirty="0">
                <a:solidFill>
                  <a:schemeClr val="tx1"/>
                </a:solidFill>
                <a:latin typeface="Calibri" panose="020F0502020204030204" pitchFamily="34" charset="0"/>
              </a:rPr>
              <a:t>TỪ NHIỀU NGUYÊN NHÂN KHÁC NHAU:</a:t>
            </a:r>
            <a:endParaRPr lang="en-VN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Google Shape;1646;p63">
            <a:extLst>
              <a:ext uri="{FF2B5EF4-FFF2-40B4-BE49-F238E27FC236}">
                <a16:creationId xmlns:a16="http://schemas.microsoft.com/office/drawing/2014/main" id="{A4CB00E4-93E5-544D-9083-CB92F5DDAD96}"/>
              </a:ext>
            </a:extLst>
          </p:cNvPr>
          <p:cNvSpPr txBox="1">
            <a:spLocks/>
          </p:cNvSpPr>
          <p:nvPr/>
        </p:nvSpPr>
        <p:spPr>
          <a:xfrm>
            <a:off x="2377060" y="3022765"/>
            <a:ext cx="3029660" cy="60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vi-VN" sz="2200" b="1" dirty="0">
                <a:solidFill>
                  <a:schemeClr val="bg2"/>
                </a:solidFill>
                <a:latin typeface="Calibri" panose="020F0502020204030204" pitchFamily="34" charset="0"/>
              </a:rPr>
              <a:t>Gia tăng </a:t>
            </a:r>
          </a:p>
          <a:p>
            <a:pPr marL="0" indent="0" algn="ctr">
              <a:buFont typeface="Montserrat"/>
              <a:buNone/>
            </a:pPr>
            <a:r>
              <a:rPr lang="vi-VN" sz="2200" b="1" dirty="0">
                <a:solidFill>
                  <a:schemeClr val="bg2"/>
                </a:solidFill>
                <a:latin typeface="Calibri" panose="020F0502020204030204" pitchFamily="34" charset="0"/>
              </a:rPr>
              <a:t>đột biến trong</a:t>
            </a:r>
          </a:p>
          <a:p>
            <a:pPr marL="0" indent="0" algn="ctr">
              <a:buFont typeface="Montserrat"/>
              <a:buNone/>
            </a:pPr>
            <a:r>
              <a:rPr lang="vi-VN" sz="2200" b="1" dirty="0">
                <a:solidFill>
                  <a:schemeClr val="bg2"/>
                </a:solidFill>
                <a:latin typeface="Calibri" panose="020F0502020204030204" pitchFamily="34" charset="0"/>
              </a:rPr>
              <a:t> tiêu dùng </a:t>
            </a:r>
          </a:p>
          <a:p>
            <a:pPr marL="0" indent="0" algn="ctr">
              <a:buFont typeface="Montserrat"/>
              <a:buNone/>
            </a:pPr>
            <a:r>
              <a:rPr lang="vi-VN" sz="2200" b="1" dirty="0">
                <a:solidFill>
                  <a:schemeClr val="bg2"/>
                </a:solidFill>
                <a:latin typeface="Calibri" panose="020F0502020204030204" pitchFamily="34" charset="0"/>
              </a:rPr>
              <a:t>và đầu tư</a:t>
            </a:r>
          </a:p>
        </p:txBody>
      </p:sp>
      <p:sp>
        <p:nvSpPr>
          <p:cNvPr id="5" name="Google Shape;1646;p63">
            <a:extLst>
              <a:ext uri="{FF2B5EF4-FFF2-40B4-BE49-F238E27FC236}">
                <a16:creationId xmlns:a16="http://schemas.microsoft.com/office/drawing/2014/main" id="{02C56769-18C1-A846-9902-3E35FD9DF9A8}"/>
              </a:ext>
            </a:extLst>
          </p:cNvPr>
          <p:cNvSpPr txBox="1">
            <a:spLocks/>
          </p:cNvSpPr>
          <p:nvPr/>
        </p:nvSpPr>
        <p:spPr>
          <a:xfrm>
            <a:off x="4591865" y="1335352"/>
            <a:ext cx="24285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vi-VN" sz="2200" b="1" dirty="0">
                <a:solidFill>
                  <a:schemeClr val="tx2"/>
                </a:solidFill>
                <a:latin typeface="Calibri" panose="020F0502020204030204" pitchFamily="34" charset="0"/>
              </a:rPr>
              <a:t>Gia tăng trong chương trình </a:t>
            </a:r>
          </a:p>
          <a:p>
            <a:pPr marL="0" indent="0" algn="ctr">
              <a:buFont typeface="Montserrat"/>
              <a:buNone/>
            </a:pPr>
            <a:r>
              <a:rPr lang="vi-VN" sz="2200" b="1" dirty="0">
                <a:solidFill>
                  <a:schemeClr val="tx2"/>
                </a:solidFill>
                <a:latin typeface="Calibri" panose="020F0502020204030204" pitchFamily="34" charset="0"/>
              </a:rPr>
              <a:t>chỉ tiêu của </a:t>
            </a:r>
          </a:p>
          <a:p>
            <a:pPr marL="0" indent="0" algn="ctr">
              <a:buFont typeface="Montserrat"/>
              <a:buNone/>
            </a:pPr>
            <a:r>
              <a:rPr lang="vi-VN" sz="2200" b="1" dirty="0">
                <a:solidFill>
                  <a:schemeClr val="tx2"/>
                </a:solidFill>
                <a:latin typeface="Calibri" panose="020F0502020204030204" pitchFamily="34" charset="0"/>
              </a:rPr>
              <a:t>Chính phủ</a:t>
            </a:r>
          </a:p>
        </p:txBody>
      </p:sp>
      <p:sp>
        <p:nvSpPr>
          <p:cNvPr id="6" name="Google Shape;1646;p63">
            <a:extLst>
              <a:ext uri="{FF2B5EF4-FFF2-40B4-BE49-F238E27FC236}">
                <a16:creationId xmlns:a16="http://schemas.microsoft.com/office/drawing/2014/main" id="{0917004A-6225-CA49-846F-66AEFA7BF3B4}"/>
              </a:ext>
            </a:extLst>
          </p:cNvPr>
          <p:cNvSpPr txBox="1">
            <a:spLocks/>
          </p:cNvSpPr>
          <p:nvPr/>
        </p:nvSpPr>
        <p:spPr>
          <a:xfrm>
            <a:off x="6136402" y="3016159"/>
            <a:ext cx="24285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vi-VN" sz="2200" b="1" dirty="0">
                <a:solidFill>
                  <a:schemeClr val="accent1"/>
                </a:solidFill>
                <a:latin typeface="Calibri" panose="020F0502020204030204" pitchFamily="34" charset="0"/>
              </a:rPr>
              <a:t>Nhu cầu</a:t>
            </a:r>
          </a:p>
          <a:p>
            <a:pPr marL="0" indent="0" algn="ctr">
              <a:buFont typeface="Montserrat"/>
              <a:buNone/>
            </a:pPr>
            <a:r>
              <a:rPr lang="vi-VN" sz="2200" b="1" dirty="0">
                <a:solidFill>
                  <a:schemeClr val="accent1"/>
                </a:solidFill>
                <a:latin typeface="Calibri" panose="020F0502020204030204" pitchFamily="34" charset="0"/>
              </a:rPr>
              <a:t> sản xuất</a:t>
            </a:r>
          </a:p>
        </p:txBody>
      </p:sp>
    </p:spTree>
    <p:extLst>
      <p:ext uri="{BB962C8B-B14F-4D97-AF65-F5344CB8AC3E}">
        <p14:creationId xmlns:p14="http://schemas.microsoft.com/office/powerpoint/2010/main" val="281229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" grpId="0" build="p"/>
      <p:bldP spid="3" grpId="0"/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78F5908-03AD-C646-853B-98EF97B867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2713" y="759321"/>
            <a:ext cx="5445797" cy="3624858"/>
          </a:xfrm>
          <a:prstGeom prst="ellipse">
            <a:avLst/>
          </a:prstGeom>
          <a:noFill/>
          <a:ln>
            <a:noFill/>
          </a:ln>
        </p:spPr>
      </p:pic>
      <p:sp>
        <p:nvSpPr>
          <p:cNvPr id="6" name="Google Shape;1108;p44">
            <a:extLst>
              <a:ext uri="{FF2B5EF4-FFF2-40B4-BE49-F238E27FC236}">
                <a16:creationId xmlns:a16="http://schemas.microsoft.com/office/drawing/2014/main" id="{354BD586-01F2-5C4C-BDB5-9CF6EB504405}"/>
              </a:ext>
            </a:extLst>
          </p:cNvPr>
          <p:cNvSpPr txBox="1">
            <a:spLocks/>
          </p:cNvSpPr>
          <p:nvPr/>
        </p:nvSpPr>
        <p:spPr>
          <a:xfrm>
            <a:off x="181386" y="1498004"/>
            <a:ext cx="4529335" cy="47820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vi-VN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" panose="020F0502020204030204" pitchFamily="34" charset="0"/>
              </a:rPr>
              <a:t>LẠM PHÁT DO CHI PHÍ ĐẨY</a:t>
            </a:r>
          </a:p>
        </p:txBody>
      </p:sp>
      <p:sp>
        <p:nvSpPr>
          <p:cNvPr id="8" name="Google Shape;1346;p51">
            <a:extLst>
              <a:ext uri="{FF2B5EF4-FFF2-40B4-BE49-F238E27FC236}">
                <a16:creationId xmlns:a16="http://schemas.microsoft.com/office/drawing/2014/main" id="{39E65843-CC69-7648-8432-09A594EFB634}"/>
              </a:ext>
            </a:extLst>
          </p:cNvPr>
          <p:cNvSpPr txBox="1">
            <a:spLocks/>
          </p:cNvSpPr>
          <p:nvPr/>
        </p:nvSpPr>
        <p:spPr>
          <a:xfrm>
            <a:off x="60352" y="2933347"/>
            <a:ext cx="3546019" cy="958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2400" b="1" i="1" strike="noStrike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|</a:t>
            </a:r>
            <a:r>
              <a:rPr lang="vi-VN" sz="2400" b="1" i="1" strike="noStrike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cost-push</a:t>
            </a:r>
            <a:r>
              <a:rPr lang="vi-VN" sz="2400" b="1" i="1" strike="noStrike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2400" b="1" i="1" strike="noStrike" dirty="0" err="1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inflation</a:t>
            </a:r>
            <a:r>
              <a:rPr lang="vi-VN" sz="2400" b="1" i="1" strike="noStrike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</a:rPr>
              <a:t>|</a:t>
            </a:r>
            <a:endParaRPr lang="vi-VN" sz="2400" b="1" i="1" dirty="0">
              <a:solidFill>
                <a:schemeClr val="tx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89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755A7C6-642C-A24A-96AD-A6C5691DE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723" t="-247" r="59" b="247"/>
          <a:stretch/>
        </p:blipFill>
        <p:spPr>
          <a:xfrm>
            <a:off x="419770" y="1798124"/>
            <a:ext cx="2136151" cy="213615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ED7E8AC4-9721-8E49-92B4-8F2381B9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4536" t="-237" r="8882" b="237"/>
          <a:stretch/>
        </p:blipFill>
        <p:spPr>
          <a:xfrm>
            <a:off x="3503924" y="1798124"/>
            <a:ext cx="2136151" cy="2136151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058FD81-91B8-1546-B862-89544532D8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402" y="1720772"/>
            <a:ext cx="2248828" cy="2249502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1346;p51">
            <a:extLst>
              <a:ext uri="{FF2B5EF4-FFF2-40B4-BE49-F238E27FC236}">
                <a16:creationId xmlns:a16="http://schemas.microsoft.com/office/drawing/2014/main" id="{A736D8B9-A4DF-AC40-B309-7208E911FE42}"/>
              </a:ext>
            </a:extLst>
          </p:cNvPr>
          <p:cNvSpPr txBox="1">
            <a:spLocks/>
          </p:cNvSpPr>
          <p:nvPr/>
        </p:nvSpPr>
        <p:spPr>
          <a:xfrm>
            <a:off x="796628" y="3968809"/>
            <a:ext cx="1382434" cy="52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2000" b="1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Tiền lương</a:t>
            </a:r>
            <a:endParaRPr lang="vi-VN" sz="20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Google Shape;1346;p51">
            <a:extLst>
              <a:ext uri="{FF2B5EF4-FFF2-40B4-BE49-F238E27FC236}">
                <a16:creationId xmlns:a16="http://schemas.microsoft.com/office/drawing/2014/main" id="{A896F6DB-E2B0-5B42-9CDC-70DDB1D13624}"/>
              </a:ext>
            </a:extLst>
          </p:cNvPr>
          <p:cNvSpPr txBox="1">
            <a:spLocks/>
          </p:cNvSpPr>
          <p:nvPr/>
        </p:nvSpPr>
        <p:spPr>
          <a:xfrm>
            <a:off x="3731727" y="3981070"/>
            <a:ext cx="1680543" cy="52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2000" b="1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Thuế gián thu</a:t>
            </a:r>
            <a:endParaRPr lang="vi-VN" sz="20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Google Shape;1346;p51">
            <a:extLst>
              <a:ext uri="{FF2B5EF4-FFF2-40B4-BE49-F238E27FC236}">
                <a16:creationId xmlns:a16="http://schemas.microsoft.com/office/drawing/2014/main" id="{40A859BA-D653-E64B-93F5-2651FB4E9F33}"/>
              </a:ext>
            </a:extLst>
          </p:cNvPr>
          <p:cNvSpPr txBox="1">
            <a:spLocks/>
          </p:cNvSpPr>
          <p:nvPr/>
        </p:nvSpPr>
        <p:spPr>
          <a:xfrm>
            <a:off x="6729639" y="3934275"/>
            <a:ext cx="1832713" cy="793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2000" b="1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Giá nguyên liệu nhập khẩu</a:t>
            </a:r>
            <a:endParaRPr lang="vi-VN" sz="20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4DD811A5-DFE5-0F4E-8CFE-F04BA5E8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53" y="839475"/>
            <a:ext cx="7717500" cy="478200"/>
          </a:xfrm>
        </p:spPr>
        <p:txBody>
          <a:bodyPr/>
          <a:lstStyle/>
          <a:p>
            <a:r>
              <a:rPr lang="vi-VN" sz="4000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</a:rPr>
              <a:t>Ba loại chi phí có thể gây lạm phát :</a:t>
            </a:r>
            <a:endParaRPr lang="en-VN" sz="4000" dirty="0">
              <a:solidFill>
                <a:schemeClr val="tx1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>
            <a:extLst>
              <a:ext uri="{FF2B5EF4-FFF2-40B4-BE49-F238E27FC236}">
                <a16:creationId xmlns:a16="http://schemas.microsoft.com/office/drawing/2014/main" id="{4DD811A5-DFE5-0F4E-8CFE-F04BA5E8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87262"/>
            <a:ext cx="2576787" cy="819607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vi-VN" sz="4400" dirty="0">
                <a:solidFill>
                  <a:schemeClr val="accent2"/>
                </a:solidFill>
                <a:latin typeface="+mj-lt"/>
              </a:rPr>
              <a:t>TIỀN TỆ  </a:t>
            </a:r>
            <a:endParaRPr lang="en-VN" sz="4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42C22B8-AE1A-A84E-A252-53D0A8909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" t="17998" r="998" b="1391"/>
          <a:stretch/>
        </p:blipFill>
        <p:spPr>
          <a:xfrm>
            <a:off x="0" y="0"/>
            <a:ext cx="4177741" cy="51435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FE0EFD4-8D08-2D40-AE10-418967149E2A}"/>
              </a:ext>
            </a:extLst>
          </p:cNvPr>
          <p:cNvSpPr txBox="1">
            <a:spLocks/>
          </p:cNvSpPr>
          <p:nvPr/>
        </p:nvSpPr>
        <p:spPr>
          <a:xfrm>
            <a:off x="4819941" y="2226246"/>
            <a:ext cx="4177741" cy="8196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alam"/>
              <a:buNone/>
              <a:defRPr sz="50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4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&amp; LẠM PHÁT</a:t>
            </a:r>
            <a:endParaRPr lang="en-VN" sz="4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Google Shape;1063;p42">
            <a:extLst>
              <a:ext uri="{FF2B5EF4-FFF2-40B4-BE49-F238E27FC236}">
                <a16:creationId xmlns:a16="http://schemas.microsoft.com/office/drawing/2014/main" id="{1ACC5C06-081D-1A4E-ABB0-5C552E4E6027}"/>
              </a:ext>
            </a:extLst>
          </p:cNvPr>
          <p:cNvSpPr/>
          <p:nvPr/>
        </p:nvSpPr>
        <p:spPr>
          <a:xfrm rot="3599949">
            <a:off x="4590364" y="3193849"/>
            <a:ext cx="695352" cy="443865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346;p51">
            <a:extLst>
              <a:ext uri="{FF2B5EF4-FFF2-40B4-BE49-F238E27FC236}">
                <a16:creationId xmlns:a16="http://schemas.microsoft.com/office/drawing/2014/main" id="{DBB4020E-F006-5249-9C31-AEAF3165C2C5}"/>
              </a:ext>
            </a:extLst>
          </p:cNvPr>
          <p:cNvSpPr txBox="1">
            <a:spLocks/>
          </p:cNvSpPr>
          <p:nvPr/>
        </p:nvSpPr>
        <p:spPr>
          <a:xfrm>
            <a:off x="4966261" y="3276563"/>
            <a:ext cx="3546019" cy="958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2400" b="1" i="1" dirty="0">
                <a:solidFill>
                  <a:schemeClr val="tx1"/>
                </a:solidFill>
                <a:latin typeface="Calibri" panose="020F0502020204030204" pitchFamily="34" charset="0"/>
              </a:rPr>
              <a:t>Mối quan hệ chặt chẽ</a:t>
            </a:r>
          </a:p>
        </p:txBody>
      </p:sp>
    </p:spTree>
    <p:extLst>
      <p:ext uri="{BB962C8B-B14F-4D97-AF65-F5344CB8AC3E}">
        <p14:creationId xmlns:p14="http://schemas.microsoft.com/office/powerpoint/2010/main" val="910703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47"/>
          <p:cNvGrpSpPr/>
          <p:nvPr/>
        </p:nvGrpSpPr>
        <p:grpSpPr>
          <a:xfrm>
            <a:off x="6071800" y="1670681"/>
            <a:ext cx="2201226" cy="2511698"/>
            <a:chOff x="4875791" y="946666"/>
            <a:chExt cx="1263475" cy="1443671"/>
          </a:xfrm>
        </p:grpSpPr>
        <p:sp>
          <p:nvSpPr>
            <p:cNvPr id="1228" name="Google Shape;1228;p47"/>
            <p:cNvSpPr/>
            <p:nvPr/>
          </p:nvSpPr>
          <p:spPr>
            <a:xfrm>
              <a:off x="5455534" y="1055601"/>
              <a:ext cx="53695" cy="44148"/>
            </a:xfrm>
            <a:custGeom>
              <a:avLst/>
              <a:gdLst/>
              <a:ahLst/>
              <a:cxnLst/>
              <a:rect l="l" t="t" r="r" b="b"/>
              <a:pathLst>
                <a:path w="3442" h="2830" extrusionOk="0">
                  <a:moveTo>
                    <a:pt x="2902" y="0"/>
                  </a:moveTo>
                  <a:cubicBezTo>
                    <a:pt x="2802" y="0"/>
                    <a:pt x="2699" y="38"/>
                    <a:pt x="2608" y="113"/>
                  </a:cubicBezTo>
                  <a:cubicBezTo>
                    <a:pt x="2174" y="439"/>
                    <a:pt x="1666" y="838"/>
                    <a:pt x="1232" y="1200"/>
                  </a:cubicBezTo>
                  <a:cubicBezTo>
                    <a:pt x="906" y="1490"/>
                    <a:pt x="580" y="1743"/>
                    <a:pt x="254" y="1997"/>
                  </a:cubicBezTo>
                  <a:cubicBezTo>
                    <a:pt x="36" y="2142"/>
                    <a:pt x="0" y="2432"/>
                    <a:pt x="145" y="2649"/>
                  </a:cubicBezTo>
                  <a:cubicBezTo>
                    <a:pt x="254" y="2758"/>
                    <a:pt x="362" y="2830"/>
                    <a:pt x="507" y="2830"/>
                  </a:cubicBezTo>
                  <a:cubicBezTo>
                    <a:pt x="616" y="2830"/>
                    <a:pt x="725" y="2794"/>
                    <a:pt x="797" y="2721"/>
                  </a:cubicBezTo>
                  <a:cubicBezTo>
                    <a:pt x="1123" y="2504"/>
                    <a:pt x="1449" y="2214"/>
                    <a:pt x="1811" y="1924"/>
                  </a:cubicBezTo>
                  <a:cubicBezTo>
                    <a:pt x="2246" y="1562"/>
                    <a:pt x="2717" y="1200"/>
                    <a:pt x="3151" y="874"/>
                  </a:cubicBezTo>
                  <a:cubicBezTo>
                    <a:pt x="3369" y="729"/>
                    <a:pt x="3441" y="403"/>
                    <a:pt x="3260" y="222"/>
                  </a:cubicBezTo>
                  <a:cubicBezTo>
                    <a:pt x="3176" y="74"/>
                    <a:pt x="3042" y="0"/>
                    <a:pt x="2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952637" y="2200313"/>
              <a:ext cx="1086088" cy="135782"/>
            </a:xfrm>
            <a:custGeom>
              <a:avLst/>
              <a:gdLst/>
              <a:ahLst/>
              <a:cxnLst/>
              <a:rect l="l" t="t" r="r" b="b"/>
              <a:pathLst>
                <a:path w="69621" h="8704" extrusionOk="0">
                  <a:moveTo>
                    <a:pt x="68963" y="1"/>
                  </a:moveTo>
                  <a:cubicBezTo>
                    <a:pt x="68838" y="1"/>
                    <a:pt x="68709" y="56"/>
                    <a:pt x="68603" y="191"/>
                  </a:cubicBezTo>
                  <a:cubicBezTo>
                    <a:pt x="68096" y="771"/>
                    <a:pt x="67589" y="1278"/>
                    <a:pt x="67010" y="1821"/>
                  </a:cubicBezTo>
                  <a:cubicBezTo>
                    <a:pt x="66539" y="2256"/>
                    <a:pt x="66032" y="2727"/>
                    <a:pt x="65561" y="3234"/>
                  </a:cubicBezTo>
                  <a:cubicBezTo>
                    <a:pt x="65380" y="3415"/>
                    <a:pt x="65380" y="3704"/>
                    <a:pt x="65597" y="3886"/>
                  </a:cubicBezTo>
                  <a:cubicBezTo>
                    <a:pt x="65670" y="3958"/>
                    <a:pt x="65814" y="3994"/>
                    <a:pt x="65923" y="3994"/>
                  </a:cubicBezTo>
                  <a:cubicBezTo>
                    <a:pt x="66032" y="3994"/>
                    <a:pt x="66177" y="3958"/>
                    <a:pt x="66249" y="3849"/>
                  </a:cubicBezTo>
                  <a:cubicBezTo>
                    <a:pt x="66684" y="3415"/>
                    <a:pt x="67191" y="2944"/>
                    <a:pt x="67662" y="2509"/>
                  </a:cubicBezTo>
                  <a:cubicBezTo>
                    <a:pt x="68241" y="1966"/>
                    <a:pt x="68821" y="1386"/>
                    <a:pt x="69328" y="771"/>
                  </a:cubicBezTo>
                  <a:cubicBezTo>
                    <a:pt x="69620" y="425"/>
                    <a:pt x="69308" y="1"/>
                    <a:pt x="68963" y="1"/>
                  </a:cubicBezTo>
                  <a:close/>
                  <a:moveTo>
                    <a:pt x="65670" y="481"/>
                  </a:moveTo>
                  <a:cubicBezTo>
                    <a:pt x="64329" y="481"/>
                    <a:pt x="61214" y="4393"/>
                    <a:pt x="60599" y="5407"/>
                  </a:cubicBezTo>
                  <a:cubicBezTo>
                    <a:pt x="60417" y="5624"/>
                    <a:pt x="60490" y="5914"/>
                    <a:pt x="60743" y="6059"/>
                  </a:cubicBezTo>
                  <a:cubicBezTo>
                    <a:pt x="60816" y="6095"/>
                    <a:pt x="60888" y="6131"/>
                    <a:pt x="60961" y="6131"/>
                  </a:cubicBezTo>
                  <a:cubicBezTo>
                    <a:pt x="61142" y="6131"/>
                    <a:pt x="61287" y="6059"/>
                    <a:pt x="61359" y="5914"/>
                  </a:cubicBezTo>
                  <a:cubicBezTo>
                    <a:pt x="62373" y="4320"/>
                    <a:pt x="65054" y="1459"/>
                    <a:pt x="65670" y="1423"/>
                  </a:cubicBezTo>
                  <a:cubicBezTo>
                    <a:pt x="66285" y="1423"/>
                    <a:pt x="66285" y="481"/>
                    <a:pt x="65670" y="481"/>
                  </a:cubicBezTo>
                  <a:close/>
                  <a:moveTo>
                    <a:pt x="2877" y="4720"/>
                  </a:moveTo>
                  <a:cubicBezTo>
                    <a:pt x="2764" y="4720"/>
                    <a:pt x="2645" y="4763"/>
                    <a:pt x="2536" y="4864"/>
                  </a:cubicBezTo>
                  <a:cubicBezTo>
                    <a:pt x="1956" y="5479"/>
                    <a:pt x="1377" y="6168"/>
                    <a:pt x="906" y="6892"/>
                  </a:cubicBezTo>
                  <a:cubicBezTo>
                    <a:pt x="652" y="7254"/>
                    <a:pt x="435" y="7616"/>
                    <a:pt x="145" y="7942"/>
                  </a:cubicBezTo>
                  <a:cubicBezTo>
                    <a:pt x="0" y="8160"/>
                    <a:pt x="36" y="8449"/>
                    <a:pt x="254" y="8631"/>
                  </a:cubicBezTo>
                  <a:cubicBezTo>
                    <a:pt x="326" y="8667"/>
                    <a:pt x="435" y="8703"/>
                    <a:pt x="507" y="8703"/>
                  </a:cubicBezTo>
                  <a:cubicBezTo>
                    <a:pt x="688" y="8703"/>
                    <a:pt x="797" y="8667"/>
                    <a:pt x="906" y="8522"/>
                  </a:cubicBezTo>
                  <a:cubicBezTo>
                    <a:pt x="1159" y="8196"/>
                    <a:pt x="1449" y="7797"/>
                    <a:pt x="1703" y="7435"/>
                  </a:cubicBezTo>
                  <a:cubicBezTo>
                    <a:pt x="2137" y="6747"/>
                    <a:pt x="2644" y="6131"/>
                    <a:pt x="3224" y="5516"/>
                  </a:cubicBezTo>
                  <a:cubicBezTo>
                    <a:pt x="3558" y="5182"/>
                    <a:pt x="3251" y="4720"/>
                    <a:pt x="2877" y="47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4875791" y="946666"/>
              <a:ext cx="1263475" cy="1443671"/>
            </a:xfrm>
            <a:custGeom>
              <a:avLst/>
              <a:gdLst/>
              <a:ahLst/>
              <a:cxnLst/>
              <a:rect l="l" t="t" r="r" b="b"/>
              <a:pathLst>
                <a:path w="80992" h="92543" extrusionOk="0">
                  <a:moveTo>
                    <a:pt x="38286" y="939"/>
                  </a:moveTo>
                  <a:cubicBezTo>
                    <a:pt x="38395" y="975"/>
                    <a:pt x="38503" y="1011"/>
                    <a:pt x="38576" y="1084"/>
                  </a:cubicBezTo>
                  <a:cubicBezTo>
                    <a:pt x="39409" y="1663"/>
                    <a:pt x="40206" y="2315"/>
                    <a:pt x="40894" y="3040"/>
                  </a:cubicBezTo>
                  <a:cubicBezTo>
                    <a:pt x="40982" y="3127"/>
                    <a:pt x="41109" y="3175"/>
                    <a:pt x="41237" y="3175"/>
                  </a:cubicBezTo>
                  <a:cubicBezTo>
                    <a:pt x="41319" y="3175"/>
                    <a:pt x="41402" y="3155"/>
                    <a:pt x="41474" y="3112"/>
                  </a:cubicBezTo>
                  <a:cubicBezTo>
                    <a:pt x="42234" y="2714"/>
                    <a:pt x="43031" y="2315"/>
                    <a:pt x="43828" y="1989"/>
                  </a:cubicBezTo>
                  <a:cubicBezTo>
                    <a:pt x="44009" y="1881"/>
                    <a:pt x="44190" y="1844"/>
                    <a:pt x="44371" y="1844"/>
                  </a:cubicBezTo>
                  <a:cubicBezTo>
                    <a:pt x="44589" y="1844"/>
                    <a:pt x="44806" y="1953"/>
                    <a:pt x="44987" y="2098"/>
                  </a:cubicBezTo>
                  <a:cubicBezTo>
                    <a:pt x="45494" y="2424"/>
                    <a:pt x="45929" y="2931"/>
                    <a:pt x="46219" y="3510"/>
                  </a:cubicBezTo>
                  <a:cubicBezTo>
                    <a:pt x="46298" y="3670"/>
                    <a:pt x="46455" y="3770"/>
                    <a:pt x="46633" y="3770"/>
                  </a:cubicBezTo>
                  <a:cubicBezTo>
                    <a:pt x="46698" y="3770"/>
                    <a:pt x="46766" y="3757"/>
                    <a:pt x="46834" y="3728"/>
                  </a:cubicBezTo>
                  <a:lnTo>
                    <a:pt x="49877" y="2532"/>
                  </a:lnTo>
                  <a:lnTo>
                    <a:pt x="49877" y="2532"/>
                  </a:lnTo>
                  <a:cubicBezTo>
                    <a:pt x="49442" y="5177"/>
                    <a:pt x="49189" y="7821"/>
                    <a:pt x="49152" y="10501"/>
                  </a:cubicBezTo>
                  <a:cubicBezTo>
                    <a:pt x="49008" y="14232"/>
                    <a:pt x="48863" y="18071"/>
                    <a:pt x="47595" y="21694"/>
                  </a:cubicBezTo>
                  <a:cubicBezTo>
                    <a:pt x="47052" y="21186"/>
                    <a:pt x="46508" y="20752"/>
                    <a:pt x="45893" y="20390"/>
                  </a:cubicBezTo>
                  <a:cubicBezTo>
                    <a:pt x="45675" y="20208"/>
                    <a:pt x="45422" y="20136"/>
                    <a:pt x="45168" y="20100"/>
                  </a:cubicBezTo>
                  <a:lnTo>
                    <a:pt x="45096" y="20100"/>
                  </a:lnTo>
                  <a:cubicBezTo>
                    <a:pt x="44842" y="20136"/>
                    <a:pt x="44589" y="20245"/>
                    <a:pt x="44371" y="20462"/>
                  </a:cubicBezTo>
                  <a:lnTo>
                    <a:pt x="43430" y="21295"/>
                  </a:lnTo>
                  <a:cubicBezTo>
                    <a:pt x="43246" y="21494"/>
                    <a:pt x="42997" y="21590"/>
                    <a:pt x="42749" y="21590"/>
                  </a:cubicBezTo>
                  <a:cubicBezTo>
                    <a:pt x="42411" y="21590"/>
                    <a:pt x="42075" y="21412"/>
                    <a:pt x="41908" y="21078"/>
                  </a:cubicBezTo>
                  <a:lnTo>
                    <a:pt x="41800" y="20897"/>
                  </a:lnTo>
                  <a:cubicBezTo>
                    <a:pt x="41510" y="20390"/>
                    <a:pt x="41039" y="20027"/>
                    <a:pt x="40496" y="19846"/>
                  </a:cubicBezTo>
                  <a:cubicBezTo>
                    <a:pt x="40314" y="19774"/>
                    <a:pt x="40097" y="19738"/>
                    <a:pt x="39916" y="19738"/>
                  </a:cubicBezTo>
                  <a:cubicBezTo>
                    <a:pt x="39300" y="19774"/>
                    <a:pt x="38721" y="19955"/>
                    <a:pt x="38214" y="20208"/>
                  </a:cubicBezTo>
                  <a:lnTo>
                    <a:pt x="35533" y="21331"/>
                  </a:lnTo>
                  <a:cubicBezTo>
                    <a:pt x="34773" y="20788"/>
                    <a:pt x="34012" y="20136"/>
                    <a:pt x="33360" y="19448"/>
                  </a:cubicBezTo>
                  <a:cubicBezTo>
                    <a:pt x="33276" y="19342"/>
                    <a:pt x="33142" y="19286"/>
                    <a:pt x="33009" y="19286"/>
                  </a:cubicBezTo>
                  <a:cubicBezTo>
                    <a:pt x="32914" y="19286"/>
                    <a:pt x="32820" y="19315"/>
                    <a:pt x="32744" y="19375"/>
                  </a:cubicBezTo>
                  <a:lnTo>
                    <a:pt x="31875" y="20027"/>
                  </a:lnTo>
                  <a:cubicBezTo>
                    <a:pt x="32020" y="13978"/>
                    <a:pt x="32636" y="7966"/>
                    <a:pt x="33795" y="2025"/>
                  </a:cubicBezTo>
                  <a:lnTo>
                    <a:pt x="35497" y="2750"/>
                  </a:lnTo>
                  <a:cubicBezTo>
                    <a:pt x="35557" y="2786"/>
                    <a:pt x="35622" y="2802"/>
                    <a:pt x="35686" y="2802"/>
                  </a:cubicBezTo>
                  <a:cubicBezTo>
                    <a:pt x="35815" y="2802"/>
                    <a:pt x="35944" y="2738"/>
                    <a:pt x="36040" y="2641"/>
                  </a:cubicBezTo>
                  <a:cubicBezTo>
                    <a:pt x="36620" y="2025"/>
                    <a:pt x="37272" y="1482"/>
                    <a:pt x="37996" y="1047"/>
                  </a:cubicBezTo>
                  <a:cubicBezTo>
                    <a:pt x="38069" y="1011"/>
                    <a:pt x="38177" y="939"/>
                    <a:pt x="38286" y="939"/>
                  </a:cubicBezTo>
                  <a:close/>
                  <a:moveTo>
                    <a:pt x="14090" y="12892"/>
                  </a:moveTo>
                  <a:cubicBezTo>
                    <a:pt x="19089" y="12892"/>
                    <a:pt x="25065" y="12928"/>
                    <a:pt x="31295" y="12964"/>
                  </a:cubicBezTo>
                  <a:cubicBezTo>
                    <a:pt x="31078" y="15645"/>
                    <a:pt x="30969" y="18289"/>
                    <a:pt x="30933" y="20969"/>
                  </a:cubicBezTo>
                  <a:cubicBezTo>
                    <a:pt x="30933" y="21114"/>
                    <a:pt x="31006" y="21295"/>
                    <a:pt x="31187" y="21368"/>
                  </a:cubicBezTo>
                  <a:cubicBezTo>
                    <a:pt x="31252" y="21400"/>
                    <a:pt x="31332" y="21418"/>
                    <a:pt x="31410" y="21418"/>
                  </a:cubicBezTo>
                  <a:cubicBezTo>
                    <a:pt x="31505" y="21418"/>
                    <a:pt x="31598" y="21391"/>
                    <a:pt x="31658" y="21331"/>
                  </a:cubicBezTo>
                  <a:lnTo>
                    <a:pt x="32962" y="20390"/>
                  </a:lnTo>
                  <a:cubicBezTo>
                    <a:pt x="33650" y="21078"/>
                    <a:pt x="34410" y="21694"/>
                    <a:pt x="35244" y="22237"/>
                  </a:cubicBezTo>
                  <a:cubicBezTo>
                    <a:pt x="35312" y="22306"/>
                    <a:pt x="35410" y="22331"/>
                    <a:pt x="35510" y="22331"/>
                  </a:cubicBezTo>
                  <a:cubicBezTo>
                    <a:pt x="35567" y="22331"/>
                    <a:pt x="35625" y="22323"/>
                    <a:pt x="35678" y="22309"/>
                  </a:cubicBezTo>
                  <a:lnTo>
                    <a:pt x="38576" y="21042"/>
                  </a:lnTo>
                  <a:cubicBezTo>
                    <a:pt x="38979" y="20840"/>
                    <a:pt x="39429" y="20730"/>
                    <a:pt x="39888" y="20730"/>
                  </a:cubicBezTo>
                  <a:cubicBezTo>
                    <a:pt x="40005" y="20730"/>
                    <a:pt x="40124" y="20737"/>
                    <a:pt x="40242" y="20752"/>
                  </a:cubicBezTo>
                  <a:cubicBezTo>
                    <a:pt x="40568" y="20824"/>
                    <a:pt x="40749" y="21078"/>
                    <a:pt x="41003" y="21440"/>
                  </a:cubicBezTo>
                  <a:lnTo>
                    <a:pt x="41184" y="21657"/>
                  </a:lnTo>
                  <a:cubicBezTo>
                    <a:pt x="41546" y="22164"/>
                    <a:pt x="42162" y="22490"/>
                    <a:pt x="42814" y="22527"/>
                  </a:cubicBezTo>
                  <a:cubicBezTo>
                    <a:pt x="42959" y="22527"/>
                    <a:pt x="43067" y="22490"/>
                    <a:pt x="43212" y="22490"/>
                  </a:cubicBezTo>
                  <a:cubicBezTo>
                    <a:pt x="43502" y="22382"/>
                    <a:pt x="43792" y="22201"/>
                    <a:pt x="44045" y="21983"/>
                  </a:cubicBezTo>
                  <a:lnTo>
                    <a:pt x="44987" y="21186"/>
                  </a:lnTo>
                  <a:cubicBezTo>
                    <a:pt x="45023" y="21150"/>
                    <a:pt x="45096" y="21078"/>
                    <a:pt x="45132" y="21078"/>
                  </a:cubicBezTo>
                  <a:cubicBezTo>
                    <a:pt x="45204" y="21078"/>
                    <a:pt x="45277" y="21114"/>
                    <a:pt x="45349" y="21186"/>
                  </a:cubicBezTo>
                  <a:cubicBezTo>
                    <a:pt x="46110" y="21657"/>
                    <a:pt x="46798" y="22237"/>
                    <a:pt x="47450" y="22853"/>
                  </a:cubicBezTo>
                  <a:cubicBezTo>
                    <a:pt x="47523" y="22925"/>
                    <a:pt x="47667" y="22997"/>
                    <a:pt x="47776" y="22997"/>
                  </a:cubicBezTo>
                  <a:lnTo>
                    <a:pt x="47885" y="22997"/>
                  </a:lnTo>
                  <a:cubicBezTo>
                    <a:pt x="48030" y="22961"/>
                    <a:pt x="48175" y="22853"/>
                    <a:pt x="48211" y="22708"/>
                  </a:cubicBezTo>
                  <a:cubicBezTo>
                    <a:pt x="49442" y="19593"/>
                    <a:pt x="49804" y="16369"/>
                    <a:pt x="49986" y="13182"/>
                  </a:cubicBezTo>
                  <a:cubicBezTo>
                    <a:pt x="64112" y="13363"/>
                    <a:pt x="76391" y="13544"/>
                    <a:pt x="78782" y="13580"/>
                  </a:cubicBezTo>
                  <a:cubicBezTo>
                    <a:pt x="79941" y="26982"/>
                    <a:pt x="77369" y="83559"/>
                    <a:pt x="77188" y="88087"/>
                  </a:cubicBezTo>
                  <a:cubicBezTo>
                    <a:pt x="72044" y="90369"/>
                    <a:pt x="57157" y="91637"/>
                    <a:pt x="36149" y="91637"/>
                  </a:cubicBezTo>
                  <a:cubicBezTo>
                    <a:pt x="18799" y="91637"/>
                    <a:pt x="3441" y="90695"/>
                    <a:pt x="2137" y="89934"/>
                  </a:cubicBezTo>
                  <a:cubicBezTo>
                    <a:pt x="725" y="87508"/>
                    <a:pt x="1304" y="42847"/>
                    <a:pt x="2029" y="13037"/>
                  </a:cubicBezTo>
                  <a:cubicBezTo>
                    <a:pt x="4274" y="12928"/>
                    <a:pt x="8331" y="12892"/>
                    <a:pt x="14090" y="12892"/>
                  </a:cubicBezTo>
                  <a:close/>
                  <a:moveTo>
                    <a:pt x="38269" y="0"/>
                  </a:moveTo>
                  <a:cubicBezTo>
                    <a:pt x="37999" y="0"/>
                    <a:pt x="37725" y="82"/>
                    <a:pt x="37489" y="251"/>
                  </a:cubicBezTo>
                  <a:cubicBezTo>
                    <a:pt x="36801" y="685"/>
                    <a:pt x="36149" y="1192"/>
                    <a:pt x="35569" y="1772"/>
                  </a:cubicBezTo>
                  <a:lnTo>
                    <a:pt x="33650" y="866"/>
                  </a:lnTo>
                  <a:cubicBezTo>
                    <a:pt x="33577" y="830"/>
                    <a:pt x="33505" y="812"/>
                    <a:pt x="33432" y="812"/>
                  </a:cubicBezTo>
                  <a:cubicBezTo>
                    <a:pt x="33360" y="812"/>
                    <a:pt x="33288" y="830"/>
                    <a:pt x="33215" y="866"/>
                  </a:cubicBezTo>
                  <a:cubicBezTo>
                    <a:pt x="33106" y="939"/>
                    <a:pt x="32998" y="1047"/>
                    <a:pt x="32998" y="1192"/>
                  </a:cubicBezTo>
                  <a:cubicBezTo>
                    <a:pt x="32273" y="4778"/>
                    <a:pt x="31730" y="8364"/>
                    <a:pt x="31404" y="12022"/>
                  </a:cubicBezTo>
                  <a:cubicBezTo>
                    <a:pt x="25102" y="11950"/>
                    <a:pt x="19125" y="11914"/>
                    <a:pt x="14090" y="11914"/>
                  </a:cubicBezTo>
                  <a:cubicBezTo>
                    <a:pt x="7933" y="11914"/>
                    <a:pt x="3695" y="11986"/>
                    <a:pt x="1521" y="12059"/>
                  </a:cubicBezTo>
                  <a:cubicBezTo>
                    <a:pt x="1268" y="12095"/>
                    <a:pt x="1087" y="12276"/>
                    <a:pt x="1051" y="12530"/>
                  </a:cubicBezTo>
                  <a:cubicBezTo>
                    <a:pt x="1051" y="12711"/>
                    <a:pt x="616" y="31691"/>
                    <a:pt x="399" y="50671"/>
                  </a:cubicBezTo>
                  <a:cubicBezTo>
                    <a:pt x="0" y="89282"/>
                    <a:pt x="1051" y="90188"/>
                    <a:pt x="1485" y="90586"/>
                  </a:cubicBezTo>
                  <a:cubicBezTo>
                    <a:pt x="2862" y="91782"/>
                    <a:pt x="20501" y="92542"/>
                    <a:pt x="36149" y="92542"/>
                  </a:cubicBezTo>
                  <a:cubicBezTo>
                    <a:pt x="46291" y="92542"/>
                    <a:pt x="70740" y="92180"/>
                    <a:pt x="77840" y="88811"/>
                  </a:cubicBezTo>
                  <a:cubicBezTo>
                    <a:pt x="77985" y="88739"/>
                    <a:pt x="78093" y="88558"/>
                    <a:pt x="78093" y="88413"/>
                  </a:cubicBezTo>
                  <a:cubicBezTo>
                    <a:pt x="78130" y="87761"/>
                    <a:pt x="80991" y="26185"/>
                    <a:pt x="79687" y="13037"/>
                  </a:cubicBezTo>
                  <a:cubicBezTo>
                    <a:pt x="79651" y="12819"/>
                    <a:pt x="79470" y="12638"/>
                    <a:pt x="79216" y="12602"/>
                  </a:cubicBezTo>
                  <a:cubicBezTo>
                    <a:pt x="78999" y="12602"/>
                    <a:pt x="65669" y="12421"/>
                    <a:pt x="50022" y="12204"/>
                  </a:cubicBezTo>
                  <a:cubicBezTo>
                    <a:pt x="50058" y="11660"/>
                    <a:pt x="50058" y="11117"/>
                    <a:pt x="50094" y="10537"/>
                  </a:cubicBezTo>
                  <a:cubicBezTo>
                    <a:pt x="50203" y="7676"/>
                    <a:pt x="50312" y="4706"/>
                    <a:pt x="50927" y="1881"/>
                  </a:cubicBezTo>
                  <a:cubicBezTo>
                    <a:pt x="51013" y="1565"/>
                    <a:pt x="50782" y="1318"/>
                    <a:pt x="50520" y="1318"/>
                  </a:cubicBezTo>
                  <a:cubicBezTo>
                    <a:pt x="50451" y="1318"/>
                    <a:pt x="50380" y="1336"/>
                    <a:pt x="50312" y="1373"/>
                  </a:cubicBezTo>
                  <a:lnTo>
                    <a:pt x="46834" y="2714"/>
                  </a:lnTo>
                  <a:cubicBezTo>
                    <a:pt x="46508" y="2170"/>
                    <a:pt x="46037" y="1699"/>
                    <a:pt x="45530" y="1337"/>
                  </a:cubicBezTo>
                  <a:cubicBezTo>
                    <a:pt x="45168" y="1047"/>
                    <a:pt x="44770" y="903"/>
                    <a:pt x="44371" y="903"/>
                  </a:cubicBezTo>
                  <a:cubicBezTo>
                    <a:pt x="44045" y="903"/>
                    <a:pt x="43719" y="975"/>
                    <a:pt x="43466" y="1120"/>
                  </a:cubicBezTo>
                  <a:cubicBezTo>
                    <a:pt x="42705" y="1446"/>
                    <a:pt x="42017" y="1772"/>
                    <a:pt x="41329" y="2134"/>
                  </a:cubicBezTo>
                  <a:cubicBezTo>
                    <a:pt x="40640" y="1482"/>
                    <a:pt x="39916" y="866"/>
                    <a:pt x="39119" y="323"/>
                  </a:cubicBezTo>
                  <a:cubicBezTo>
                    <a:pt x="38886" y="110"/>
                    <a:pt x="38581" y="0"/>
                    <a:pt x="3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5451010" y="1048035"/>
              <a:ext cx="109075" cy="99419"/>
            </a:xfrm>
            <a:custGeom>
              <a:avLst/>
              <a:gdLst/>
              <a:ahLst/>
              <a:cxnLst/>
              <a:rect l="l" t="t" r="r" b="b"/>
              <a:pathLst>
                <a:path w="6992" h="6373" extrusionOk="0">
                  <a:moveTo>
                    <a:pt x="6448" y="1"/>
                  </a:moveTo>
                  <a:cubicBezTo>
                    <a:pt x="6330" y="1"/>
                    <a:pt x="6212" y="55"/>
                    <a:pt x="6122" y="164"/>
                  </a:cubicBezTo>
                  <a:cubicBezTo>
                    <a:pt x="4311" y="2011"/>
                    <a:pt x="2210" y="4148"/>
                    <a:pt x="326" y="5488"/>
                  </a:cubicBezTo>
                  <a:cubicBezTo>
                    <a:pt x="73" y="5633"/>
                    <a:pt x="0" y="5959"/>
                    <a:pt x="182" y="6176"/>
                  </a:cubicBezTo>
                  <a:cubicBezTo>
                    <a:pt x="269" y="6307"/>
                    <a:pt x="408" y="6372"/>
                    <a:pt x="552" y="6372"/>
                  </a:cubicBezTo>
                  <a:cubicBezTo>
                    <a:pt x="648" y="6372"/>
                    <a:pt x="747" y="6343"/>
                    <a:pt x="834" y="6285"/>
                  </a:cubicBezTo>
                  <a:cubicBezTo>
                    <a:pt x="2826" y="4872"/>
                    <a:pt x="4963" y="2735"/>
                    <a:pt x="6774" y="816"/>
                  </a:cubicBezTo>
                  <a:cubicBezTo>
                    <a:pt x="6991" y="635"/>
                    <a:pt x="6991" y="345"/>
                    <a:pt x="6774" y="164"/>
                  </a:cubicBezTo>
                  <a:cubicBezTo>
                    <a:pt x="6683" y="55"/>
                    <a:pt x="6566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5519557" y="1088423"/>
              <a:ext cx="44476" cy="37346"/>
            </a:xfrm>
            <a:custGeom>
              <a:avLst/>
              <a:gdLst/>
              <a:ahLst/>
              <a:cxnLst/>
              <a:rect l="l" t="t" r="r" b="b"/>
              <a:pathLst>
                <a:path w="2851" h="2394" extrusionOk="0">
                  <a:moveTo>
                    <a:pt x="2320" y="0"/>
                  </a:moveTo>
                  <a:cubicBezTo>
                    <a:pt x="2232" y="0"/>
                    <a:pt x="2141" y="24"/>
                    <a:pt x="2054" y="74"/>
                  </a:cubicBezTo>
                  <a:cubicBezTo>
                    <a:pt x="1366" y="472"/>
                    <a:pt x="786" y="980"/>
                    <a:pt x="315" y="1595"/>
                  </a:cubicBezTo>
                  <a:cubicBezTo>
                    <a:pt x="0" y="1910"/>
                    <a:pt x="226" y="2394"/>
                    <a:pt x="634" y="2394"/>
                  </a:cubicBezTo>
                  <a:cubicBezTo>
                    <a:pt x="648" y="2394"/>
                    <a:pt x="663" y="2393"/>
                    <a:pt x="677" y="2392"/>
                  </a:cubicBezTo>
                  <a:cubicBezTo>
                    <a:pt x="822" y="2356"/>
                    <a:pt x="931" y="2320"/>
                    <a:pt x="1040" y="2211"/>
                  </a:cubicBezTo>
                  <a:cubicBezTo>
                    <a:pt x="1438" y="1668"/>
                    <a:pt x="1945" y="1233"/>
                    <a:pt x="2525" y="907"/>
                  </a:cubicBezTo>
                  <a:cubicBezTo>
                    <a:pt x="2778" y="798"/>
                    <a:pt x="2851" y="472"/>
                    <a:pt x="2742" y="255"/>
                  </a:cubicBezTo>
                  <a:cubicBezTo>
                    <a:pt x="2647" y="89"/>
                    <a:pt x="2489" y="0"/>
                    <a:pt x="2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5895142" y="2207801"/>
              <a:ext cx="92118" cy="88171"/>
            </a:xfrm>
            <a:custGeom>
              <a:avLst/>
              <a:gdLst/>
              <a:ahLst/>
              <a:cxnLst/>
              <a:rect l="l" t="t" r="r" b="b"/>
              <a:pathLst>
                <a:path w="5905" h="5652" extrusionOk="0">
                  <a:moveTo>
                    <a:pt x="5253" y="1"/>
                  </a:moveTo>
                  <a:cubicBezTo>
                    <a:pt x="3912" y="1"/>
                    <a:pt x="797" y="3913"/>
                    <a:pt x="182" y="4927"/>
                  </a:cubicBezTo>
                  <a:cubicBezTo>
                    <a:pt x="0" y="5144"/>
                    <a:pt x="73" y="5434"/>
                    <a:pt x="326" y="5579"/>
                  </a:cubicBezTo>
                  <a:cubicBezTo>
                    <a:pt x="399" y="5615"/>
                    <a:pt x="471" y="5651"/>
                    <a:pt x="544" y="5651"/>
                  </a:cubicBezTo>
                  <a:cubicBezTo>
                    <a:pt x="725" y="5651"/>
                    <a:pt x="870" y="5579"/>
                    <a:pt x="942" y="5434"/>
                  </a:cubicBezTo>
                  <a:cubicBezTo>
                    <a:pt x="1956" y="3840"/>
                    <a:pt x="4637" y="979"/>
                    <a:pt x="5253" y="943"/>
                  </a:cubicBezTo>
                  <a:cubicBezTo>
                    <a:pt x="5904" y="943"/>
                    <a:pt x="5904" y="1"/>
                    <a:pt x="5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5972549" y="2200578"/>
              <a:ext cx="66768" cy="62618"/>
            </a:xfrm>
            <a:custGeom>
              <a:avLst/>
              <a:gdLst/>
              <a:ahLst/>
              <a:cxnLst/>
              <a:rect l="l" t="t" r="r" b="b"/>
              <a:pathLst>
                <a:path w="4280" h="4014" extrusionOk="0">
                  <a:moveTo>
                    <a:pt x="3613" y="0"/>
                  </a:moveTo>
                  <a:cubicBezTo>
                    <a:pt x="3490" y="0"/>
                    <a:pt x="3364" y="51"/>
                    <a:pt x="3261" y="174"/>
                  </a:cubicBezTo>
                  <a:cubicBezTo>
                    <a:pt x="2754" y="754"/>
                    <a:pt x="2210" y="1297"/>
                    <a:pt x="1631" y="1804"/>
                  </a:cubicBezTo>
                  <a:cubicBezTo>
                    <a:pt x="1160" y="2239"/>
                    <a:pt x="653" y="2710"/>
                    <a:pt x="182" y="3217"/>
                  </a:cubicBezTo>
                  <a:cubicBezTo>
                    <a:pt x="1" y="3398"/>
                    <a:pt x="37" y="3687"/>
                    <a:pt x="254" y="3869"/>
                  </a:cubicBezTo>
                  <a:cubicBezTo>
                    <a:pt x="327" y="3941"/>
                    <a:pt x="435" y="4013"/>
                    <a:pt x="544" y="4013"/>
                  </a:cubicBezTo>
                  <a:cubicBezTo>
                    <a:pt x="689" y="4013"/>
                    <a:pt x="798" y="3941"/>
                    <a:pt x="906" y="3832"/>
                  </a:cubicBezTo>
                  <a:cubicBezTo>
                    <a:pt x="1341" y="3398"/>
                    <a:pt x="1812" y="2927"/>
                    <a:pt x="2283" y="2492"/>
                  </a:cubicBezTo>
                  <a:cubicBezTo>
                    <a:pt x="2898" y="1949"/>
                    <a:pt x="3442" y="1369"/>
                    <a:pt x="3985" y="790"/>
                  </a:cubicBezTo>
                  <a:cubicBezTo>
                    <a:pt x="4280" y="415"/>
                    <a:pt x="3960" y="0"/>
                    <a:pt x="3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5653295" y="1253830"/>
              <a:ext cx="46348" cy="54990"/>
            </a:xfrm>
            <a:custGeom>
              <a:avLst/>
              <a:gdLst/>
              <a:ahLst/>
              <a:cxnLst/>
              <a:rect l="l" t="t" r="r" b="b"/>
              <a:pathLst>
                <a:path w="2971" h="3525" extrusionOk="0">
                  <a:moveTo>
                    <a:pt x="2423" y="1"/>
                  </a:moveTo>
                  <a:cubicBezTo>
                    <a:pt x="2312" y="1"/>
                    <a:pt x="2199" y="38"/>
                    <a:pt x="2102" y="120"/>
                  </a:cubicBezTo>
                  <a:cubicBezTo>
                    <a:pt x="1558" y="663"/>
                    <a:pt x="1087" y="1243"/>
                    <a:pt x="725" y="1931"/>
                  </a:cubicBezTo>
                  <a:cubicBezTo>
                    <a:pt x="544" y="2257"/>
                    <a:pt x="363" y="2547"/>
                    <a:pt x="182" y="2800"/>
                  </a:cubicBezTo>
                  <a:cubicBezTo>
                    <a:pt x="1" y="2981"/>
                    <a:pt x="37" y="3307"/>
                    <a:pt x="254" y="3452"/>
                  </a:cubicBezTo>
                  <a:cubicBezTo>
                    <a:pt x="327" y="3489"/>
                    <a:pt x="435" y="3525"/>
                    <a:pt x="544" y="3525"/>
                  </a:cubicBezTo>
                  <a:cubicBezTo>
                    <a:pt x="689" y="3525"/>
                    <a:pt x="834" y="3452"/>
                    <a:pt x="906" y="3344"/>
                  </a:cubicBezTo>
                  <a:cubicBezTo>
                    <a:pt x="1124" y="3054"/>
                    <a:pt x="1341" y="2764"/>
                    <a:pt x="1522" y="2402"/>
                  </a:cubicBezTo>
                  <a:cubicBezTo>
                    <a:pt x="1848" y="1822"/>
                    <a:pt x="2246" y="1315"/>
                    <a:pt x="2717" y="844"/>
                  </a:cubicBezTo>
                  <a:cubicBezTo>
                    <a:pt x="2935" y="663"/>
                    <a:pt x="2971" y="374"/>
                    <a:pt x="2790" y="156"/>
                  </a:cubicBezTo>
                  <a:cubicBezTo>
                    <a:pt x="2690" y="57"/>
                    <a:pt x="2558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5717458" y="1246482"/>
              <a:ext cx="39406" cy="33056"/>
            </a:xfrm>
            <a:custGeom>
              <a:avLst/>
              <a:gdLst/>
              <a:ahLst/>
              <a:cxnLst/>
              <a:rect l="l" t="t" r="r" b="b"/>
              <a:pathLst>
                <a:path w="2526" h="2119" extrusionOk="0">
                  <a:moveTo>
                    <a:pt x="1813" y="0"/>
                  </a:moveTo>
                  <a:cubicBezTo>
                    <a:pt x="1710" y="0"/>
                    <a:pt x="1602" y="36"/>
                    <a:pt x="1502" y="120"/>
                  </a:cubicBezTo>
                  <a:cubicBezTo>
                    <a:pt x="1104" y="482"/>
                    <a:pt x="705" y="917"/>
                    <a:pt x="307" y="1315"/>
                  </a:cubicBezTo>
                  <a:cubicBezTo>
                    <a:pt x="1" y="1621"/>
                    <a:pt x="205" y="2119"/>
                    <a:pt x="591" y="2119"/>
                  </a:cubicBezTo>
                  <a:cubicBezTo>
                    <a:pt x="616" y="2119"/>
                    <a:pt x="642" y="2117"/>
                    <a:pt x="669" y="2112"/>
                  </a:cubicBezTo>
                  <a:cubicBezTo>
                    <a:pt x="778" y="2112"/>
                    <a:pt x="922" y="2076"/>
                    <a:pt x="995" y="1967"/>
                  </a:cubicBezTo>
                  <a:cubicBezTo>
                    <a:pt x="1357" y="1569"/>
                    <a:pt x="1756" y="1171"/>
                    <a:pt x="2154" y="808"/>
                  </a:cubicBezTo>
                  <a:cubicBezTo>
                    <a:pt x="2525" y="494"/>
                    <a:pt x="2199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4952637" y="2273945"/>
              <a:ext cx="55505" cy="62150"/>
            </a:xfrm>
            <a:custGeom>
              <a:avLst/>
              <a:gdLst/>
              <a:ahLst/>
              <a:cxnLst/>
              <a:rect l="l" t="t" r="r" b="b"/>
              <a:pathLst>
                <a:path w="3558" h="3984" extrusionOk="0">
                  <a:moveTo>
                    <a:pt x="2894" y="0"/>
                  </a:moveTo>
                  <a:cubicBezTo>
                    <a:pt x="2786" y="0"/>
                    <a:pt x="2673" y="43"/>
                    <a:pt x="2572" y="144"/>
                  </a:cubicBezTo>
                  <a:cubicBezTo>
                    <a:pt x="1956" y="759"/>
                    <a:pt x="1377" y="1448"/>
                    <a:pt x="906" y="2172"/>
                  </a:cubicBezTo>
                  <a:cubicBezTo>
                    <a:pt x="688" y="2534"/>
                    <a:pt x="435" y="2896"/>
                    <a:pt x="145" y="3222"/>
                  </a:cubicBezTo>
                  <a:cubicBezTo>
                    <a:pt x="0" y="3440"/>
                    <a:pt x="36" y="3729"/>
                    <a:pt x="254" y="3911"/>
                  </a:cubicBezTo>
                  <a:cubicBezTo>
                    <a:pt x="326" y="3947"/>
                    <a:pt x="435" y="3983"/>
                    <a:pt x="544" y="3983"/>
                  </a:cubicBezTo>
                  <a:cubicBezTo>
                    <a:pt x="688" y="3983"/>
                    <a:pt x="797" y="3947"/>
                    <a:pt x="906" y="3802"/>
                  </a:cubicBezTo>
                  <a:cubicBezTo>
                    <a:pt x="1196" y="3476"/>
                    <a:pt x="1449" y="3077"/>
                    <a:pt x="1703" y="2715"/>
                  </a:cubicBezTo>
                  <a:cubicBezTo>
                    <a:pt x="2137" y="2027"/>
                    <a:pt x="2644" y="1411"/>
                    <a:pt x="3224" y="796"/>
                  </a:cubicBezTo>
                  <a:cubicBezTo>
                    <a:pt x="3558" y="462"/>
                    <a:pt x="3251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5373026" y="960737"/>
              <a:ext cx="280285" cy="323794"/>
            </a:xfrm>
            <a:custGeom>
              <a:avLst/>
              <a:gdLst/>
              <a:ahLst/>
              <a:cxnLst/>
              <a:rect l="l" t="t" r="r" b="b"/>
              <a:pathLst>
                <a:path w="17967" h="20756" extrusionOk="0">
                  <a:moveTo>
                    <a:pt x="8175" y="6081"/>
                  </a:moveTo>
                  <a:cubicBezTo>
                    <a:pt x="8318" y="6081"/>
                    <a:pt x="8465" y="6155"/>
                    <a:pt x="8549" y="6303"/>
                  </a:cubicBezTo>
                  <a:cubicBezTo>
                    <a:pt x="8694" y="6484"/>
                    <a:pt x="8658" y="6810"/>
                    <a:pt x="8440" y="6955"/>
                  </a:cubicBezTo>
                  <a:cubicBezTo>
                    <a:pt x="7970" y="7281"/>
                    <a:pt x="7535" y="7643"/>
                    <a:pt x="7064" y="8005"/>
                  </a:cubicBezTo>
                  <a:cubicBezTo>
                    <a:pt x="6738" y="8295"/>
                    <a:pt x="6412" y="8585"/>
                    <a:pt x="6086" y="8802"/>
                  </a:cubicBezTo>
                  <a:cubicBezTo>
                    <a:pt x="5977" y="8875"/>
                    <a:pt x="5905" y="8911"/>
                    <a:pt x="5796" y="8911"/>
                  </a:cubicBezTo>
                  <a:cubicBezTo>
                    <a:pt x="5651" y="8911"/>
                    <a:pt x="5507" y="8839"/>
                    <a:pt x="5398" y="8730"/>
                  </a:cubicBezTo>
                  <a:cubicBezTo>
                    <a:pt x="5253" y="8513"/>
                    <a:pt x="5289" y="8223"/>
                    <a:pt x="5507" y="8078"/>
                  </a:cubicBezTo>
                  <a:cubicBezTo>
                    <a:pt x="5833" y="7824"/>
                    <a:pt x="6159" y="7571"/>
                    <a:pt x="6485" y="7281"/>
                  </a:cubicBezTo>
                  <a:cubicBezTo>
                    <a:pt x="6955" y="6919"/>
                    <a:pt x="7390" y="6520"/>
                    <a:pt x="7897" y="6194"/>
                  </a:cubicBezTo>
                  <a:cubicBezTo>
                    <a:pt x="7973" y="6119"/>
                    <a:pt x="8073" y="6081"/>
                    <a:pt x="8175" y="6081"/>
                  </a:cubicBezTo>
                  <a:close/>
                  <a:moveTo>
                    <a:pt x="11674" y="8193"/>
                  </a:moveTo>
                  <a:cubicBezTo>
                    <a:pt x="11847" y="8193"/>
                    <a:pt x="12024" y="8291"/>
                    <a:pt x="12099" y="8440"/>
                  </a:cubicBezTo>
                  <a:cubicBezTo>
                    <a:pt x="12244" y="8657"/>
                    <a:pt x="12135" y="8983"/>
                    <a:pt x="11918" y="9092"/>
                  </a:cubicBezTo>
                  <a:cubicBezTo>
                    <a:pt x="11338" y="9418"/>
                    <a:pt x="10831" y="9853"/>
                    <a:pt x="10396" y="10396"/>
                  </a:cubicBezTo>
                  <a:cubicBezTo>
                    <a:pt x="10324" y="10505"/>
                    <a:pt x="10179" y="10541"/>
                    <a:pt x="10034" y="10577"/>
                  </a:cubicBezTo>
                  <a:cubicBezTo>
                    <a:pt x="10019" y="10578"/>
                    <a:pt x="10005" y="10579"/>
                    <a:pt x="9991" y="10579"/>
                  </a:cubicBezTo>
                  <a:cubicBezTo>
                    <a:pt x="9585" y="10579"/>
                    <a:pt x="9392" y="10095"/>
                    <a:pt x="9672" y="9780"/>
                  </a:cubicBezTo>
                  <a:cubicBezTo>
                    <a:pt x="10179" y="9165"/>
                    <a:pt x="10759" y="8657"/>
                    <a:pt x="11447" y="8259"/>
                  </a:cubicBezTo>
                  <a:cubicBezTo>
                    <a:pt x="11515" y="8214"/>
                    <a:pt x="11594" y="8193"/>
                    <a:pt x="11674" y="8193"/>
                  </a:cubicBezTo>
                  <a:close/>
                  <a:moveTo>
                    <a:pt x="11447" y="5624"/>
                  </a:moveTo>
                  <a:cubicBezTo>
                    <a:pt x="11565" y="5624"/>
                    <a:pt x="11682" y="5669"/>
                    <a:pt x="11773" y="5760"/>
                  </a:cubicBezTo>
                  <a:cubicBezTo>
                    <a:pt x="11954" y="5941"/>
                    <a:pt x="11954" y="6267"/>
                    <a:pt x="11773" y="6448"/>
                  </a:cubicBezTo>
                  <a:cubicBezTo>
                    <a:pt x="9926" y="8331"/>
                    <a:pt x="7789" y="10468"/>
                    <a:pt x="5833" y="11881"/>
                  </a:cubicBezTo>
                  <a:cubicBezTo>
                    <a:pt x="5748" y="11952"/>
                    <a:pt x="5652" y="11984"/>
                    <a:pt x="5558" y="11984"/>
                  </a:cubicBezTo>
                  <a:cubicBezTo>
                    <a:pt x="5411" y="11984"/>
                    <a:pt x="5269" y="11905"/>
                    <a:pt x="5181" y="11772"/>
                  </a:cubicBezTo>
                  <a:cubicBezTo>
                    <a:pt x="4999" y="11591"/>
                    <a:pt x="5072" y="11265"/>
                    <a:pt x="5289" y="11120"/>
                  </a:cubicBezTo>
                  <a:cubicBezTo>
                    <a:pt x="7209" y="9744"/>
                    <a:pt x="9310" y="7643"/>
                    <a:pt x="11121" y="5760"/>
                  </a:cubicBezTo>
                  <a:cubicBezTo>
                    <a:pt x="11211" y="5669"/>
                    <a:pt x="11329" y="5624"/>
                    <a:pt x="11447" y="5624"/>
                  </a:cubicBezTo>
                  <a:close/>
                  <a:moveTo>
                    <a:pt x="6412" y="1"/>
                  </a:moveTo>
                  <a:cubicBezTo>
                    <a:pt x="6303" y="37"/>
                    <a:pt x="6195" y="73"/>
                    <a:pt x="6122" y="145"/>
                  </a:cubicBezTo>
                  <a:cubicBezTo>
                    <a:pt x="5398" y="580"/>
                    <a:pt x="4746" y="1123"/>
                    <a:pt x="4166" y="1739"/>
                  </a:cubicBezTo>
                  <a:cubicBezTo>
                    <a:pt x="4070" y="1836"/>
                    <a:pt x="3941" y="1884"/>
                    <a:pt x="3812" y="1884"/>
                  </a:cubicBezTo>
                  <a:cubicBezTo>
                    <a:pt x="3748" y="1884"/>
                    <a:pt x="3683" y="1872"/>
                    <a:pt x="3623" y="1848"/>
                  </a:cubicBezTo>
                  <a:lnTo>
                    <a:pt x="1921" y="1051"/>
                  </a:lnTo>
                  <a:cubicBezTo>
                    <a:pt x="762" y="6991"/>
                    <a:pt x="146" y="13040"/>
                    <a:pt x="1" y="19089"/>
                  </a:cubicBezTo>
                  <a:lnTo>
                    <a:pt x="870" y="18437"/>
                  </a:lnTo>
                  <a:cubicBezTo>
                    <a:pt x="946" y="18377"/>
                    <a:pt x="1040" y="18348"/>
                    <a:pt x="1135" y="18348"/>
                  </a:cubicBezTo>
                  <a:cubicBezTo>
                    <a:pt x="1268" y="18348"/>
                    <a:pt x="1402" y="18404"/>
                    <a:pt x="1486" y="18510"/>
                  </a:cubicBezTo>
                  <a:cubicBezTo>
                    <a:pt x="2138" y="19198"/>
                    <a:pt x="2899" y="19850"/>
                    <a:pt x="3659" y="20393"/>
                  </a:cubicBezTo>
                  <a:lnTo>
                    <a:pt x="6340" y="19270"/>
                  </a:lnTo>
                  <a:cubicBezTo>
                    <a:pt x="6847" y="19017"/>
                    <a:pt x="7426" y="18836"/>
                    <a:pt x="8042" y="18799"/>
                  </a:cubicBezTo>
                  <a:cubicBezTo>
                    <a:pt x="8223" y="18799"/>
                    <a:pt x="8440" y="18836"/>
                    <a:pt x="8622" y="18908"/>
                  </a:cubicBezTo>
                  <a:cubicBezTo>
                    <a:pt x="9165" y="19089"/>
                    <a:pt x="9636" y="19451"/>
                    <a:pt x="9926" y="19958"/>
                  </a:cubicBezTo>
                  <a:lnTo>
                    <a:pt x="10034" y="20140"/>
                  </a:lnTo>
                  <a:cubicBezTo>
                    <a:pt x="10201" y="20474"/>
                    <a:pt x="10537" y="20652"/>
                    <a:pt x="10875" y="20652"/>
                  </a:cubicBezTo>
                  <a:cubicBezTo>
                    <a:pt x="11123" y="20652"/>
                    <a:pt x="11372" y="20556"/>
                    <a:pt x="11556" y="20357"/>
                  </a:cubicBezTo>
                  <a:lnTo>
                    <a:pt x="12497" y="19524"/>
                  </a:lnTo>
                  <a:cubicBezTo>
                    <a:pt x="12678" y="19343"/>
                    <a:pt x="12932" y="19234"/>
                    <a:pt x="13222" y="19198"/>
                  </a:cubicBezTo>
                  <a:lnTo>
                    <a:pt x="13258" y="19198"/>
                  </a:lnTo>
                  <a:cubicBezTo>
                    <a:pt x="13548" y="19198"/>
                    <a:pt x="13801" y="19306"/>
                    <a:pt x="14019" y="19451"/>
                  </a:cubicBezTo>
                  <a:cubicBezTo>
                    <a:pt x="14598" y="19850"/>
                    <a:pt x="15178" y="20284"/>
                    <a:pt x="15721" y="20755"/>
                  </a:cubicBezTo>
                  <a:cubicBezTo>
                    <a:pt x="16989" y="17133"/>
                    <a:pt x="17134" y="13294"/>
                    <a:pt x="17278" y="9599"/>
                  </a:cubicBezTo>
                  <a:cubicBezTo>
                    <a:pt x="17315" y="6919"/>
                    <a:pt x="17532" y="4238"/>
                    <a:pt x="17967" y="1594"/>
                  </a:cubicBezTo>
                  <a:lnTo>
                    <a:pt x="17967" y="1594"/>
                  </a:lnTo>
                  <a:lnTo>
                    <a:pt x="14924" y="2826"/>
                  </a:lnTo>
                  <a:cubicBezTo>
                    <a:pt x="14867" y="2854"/>
                    <a:pt x="14806" y="2868"/>
                    <a:pt x="14743" y="2868"/>
                  </a:cubicBezTo>
                  <a:cubicBezTo>
                    <a:pt x="14568" y="2868"/>
                    <a:pt x="14389" y="2760"/>
                    <a:pt x="14308" y="2572"/>
                  </a:cubicBezTo>
                  <a:cubicBezTo>
                    <a:pt x="14055" y="1993"/>
                    <a:pt x="13620" y="1522"/>
                    <a:pt x="13077" y="1160"/>
                  </a:cubicBezTo>
                  <a:cubicBezTo>
                    <a:pt x="12932" y="1015"/>
                    <a:pt x="12715" y="942"/>
                    <a:pt x="12461" y="906"/>
                  </a:cubicBezTo>
                  <a:cubicBezTo>
                    <a:pt x="12280" y="942"/>
                    <a:pt x="12099" y="979"/>
                    <a:pt x="11954" y="1051"/>
                  </a:cubicBezTo>
                  <a:cubicBezTo>
                    <a:pt x="11121" y="1413"/>
                    <a:pt x="10360" y="1775"/>
                    <a:pt x="9600" y="2210"/>
                  </a:cubicBezTo>
                  <a:cubicBezTo>
                    <a:pt x="9532" y="2251"/>
                    <a:pt x="9454" y="2271"/>
                    <a:pt x="9375" y="2271"/>
                  </a:cubicBezTo>
                  <a:cubicBezTo>
                    <a:pt x="9244" y="2271"/>
                    <a:pt x="9111" y="2215"/>
                    <a:pt x="9020" y="2101"/>
                  </a:cubicBezTo>
                  <a:cubicBezTo>
                    <a:pt x="8332" y="1413"/>
                    <a:pt x="7535" y="761"/>
                    <a:pt x="6702" y="145"/>
                  </a:cubicBezTo>
                  <a:cubicBezTo>
                    <a:pt x="6629" y="73"/>
                    <a:pt x="6521" y="37"/>
                    <a:pt x="6412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3471381" y="1670681"/>
            <a:ext cx="2201226" cy="2511698"/>
            <a:chOff x="4875791" y="946666"/>
            <a:chExt cx="1263475" cy="1443671"/>
          </a:xfrm>
        </p:grpSpPr>
        <p:sp>
          <p:nvSpPr>
            <p:cNvPr id="1240" name="Google Shape;1240;p47"/>
            <p:cNvSpPr/>
            <p:nvPr/>
          </p:nvSpPr>
          <p:spPr>
            <a:xfrm>
              <a:off x="5455534" y="1055601"/>
              <a:ext cx="53695" cy="44148"/>
            </a:xfrm>
            <a:custGeom>
              <a:avLst/>
              <a:gdLst/>
              <a:ahLst/>
              <a:cxnLst/>
              <a:rect l="l" t="t" r="r" b="b"/>
              <a:pathLst>
                <a:path w="3442" h="2830" extrusionOk="0">
                  <a:moveTo>
                    <a:pt x="2902" y="0"/>
                  </a:moveTo>
                  <a:cubicBezTo>
                    <a:pt x="2802" y="0"/>
                    <a:pt x="2699" y="38"/>
                    <a:pt x="2608" y="113"/>
                  </a:cubicBezTo>
                  <a:cubicBezTo>
                    <a:pt x="2174" y="439"/>
                    <a:pt x="1666" y="838"/>
                    <a:pt x="1232" y="1200"/>
                  </a:cubicBezTo>
                  <a:cubicBezTo>
                    <a:pt x="906" y="1490"/>
                    <a:pt x="580" y="1743"/>
                    <a:pt x="254" y="1997"/>
                  </a:cubicBezTo>
                  <a:cubicBezTo>
                    <a:pt x="36" y="2142"/>
                    <a:pt x="0" y="2432"/>
                    <a:pt x="145" y="2649"/>
                  </a:cubicBezTo>
                  <a:cubicBezTo>
                    <a:pt x="254" y="2758"/>
                    <a:pt x="362" y="2830"/>
                    <a:pt x="507" y="2830"/>
                  </a:cubicBezTo>
                  <a:cubicBezTo>
                    <a:pt x="616" y="2830"/>
                    <a:pt x="725" y="2794"/>
                    <a:pt x="797" y="2721"/>
                  </a:cubicBezTo>
                  <a:cubicBezTo>
                    <a:pt x="1123" y="2504"/>
                    <a:pt x="1449" y="2214"/>
                    <a:pt x="1811" y="1924"/>
                  </a:cubicBezTo>
                  <a:cubicBezTo>
                    <a:pt x="2246" y="1562"/>
                    <a:pt x="2717" y="1200"/>
                    <a:pt x="3151" y="874"/>
                  </a:cubicBezTo>
                  <a:cubicBezTo>
                    <a:pt x="3369" y="729"/>
                    <a:pt x="3441" y="403"/>
                    <a:pt x="3260" y="222"/>
                  </a:cubicBezTo>
                  <a:cubicBezTo>
                    <a:pt x="3176" y="74"/>
                    <a:pt x="3042" y="0"/>
                    <a:pt x="2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952637" y="2200313"/>
              <a:ext cx="1086088" cy="135782"/>
            </a:xfrm>
            <a:custGeom>
              <a:avLst/>
              <a:gdLst/>
              <a:ahLst/>
              <a:cxnLst/>
              <a:rect l="l" t="t" r="r" b="b"/>
              <a:pathLst>
                <a:path w="69621" h="8704" extrusionOk="0">
                  <a:moveTo>
                    <a:pt x="68963" y="1"/>
                  </a:moveTo>
                  <a:cubicBezTo>
                    <a:pt x="68838" y="1"/>
                    <a:pt x="68709" y="56"/>
                    <a:pt x="68603" y="191"/>
                  </a:cubicBezTo>
                  <a:cubicBezTo>
                    <a:pt x="68096" y="771"/>
                    <a:pt x="67589" y="1278"/>
                    <a:pt x="67010" y="1821"/>
                  </a:cubicBezTo>
                  <a:cubicBezTo>
                    <a:pt x="66539" y="2256"/>
                    <a:pt x="66032" y="2727"/>
                    <a:pt x="65561" y="3234"/>
                  </a:cubicBezTo>
                  <a:cubicBezTo>
                    <a:pt x="65380" y="3415"/>
                    <a:pt x="65380" y="3704"/>
                    <a:pt x="65597" y="3886"/>
                  </a:cubicBezTo>
                  <a:cubicBezTo>
                    <a:pt x="65670" y="3958"/>
                    <a:pt x="65814" y="3994"/>
                    <a:pt x="65923" y="3994"/>
                  </a:cubicBezTo>
                  <a:cubicBezTo>
                    <a:pt x="66032" y="3994"/>
                    <a:pt x="66177" y="3958"/>
                    <a:pt x="66249" y="3849"/>
                  </a:cubicBezTo>
                  <a:cubicBezTo>
                    <a:pt x="66684" y="3415"/>
                    <a:pt x="67191" y="2944"/>
                    <a:pt x="67662" y="2509"/>
                  </a:cubicBezTo>
                  <a:cubicBezTo>
                    <a:pt x="68241" y="1966"/>
                    <a:pt x="68821" y="1386"/>
                    <a:pt x="69328" y="771"/>
                  </a:cubicBezTo>
                  <a:cubicBezTo>
                    <a:pt x="69620" y="425"/>
                    <a:pt x="69308" y="1"/>
                    <a:pt x="68963" y="1"/>
                  </a:cubicBezTo>
                  <a:close/>
                  <a:moveTo>
                    <a:pt x="65670" y="481"/>
                  </a:moveTo>
                  <a:cubicBezTo>
                    <a:pt x="64329" y="481"/>
                    <a:pt x="61214" y="4393"/>
                    <a:pt x="60599" y="5407"/>
                  </a:cubicBezTo>
                  <a:cubicBezTo>
                    <a:pt x="60417" y="5624"/>
                    <a:pt x="60490" y="5914"/>
                    <a:pt x="60743" y="6059"/>
                  </a:cubicBezTo>
                  <a:cubicBezTo>
                    <a:pt x="60816" y="6095"/>
                    <a:pt x="60888" y="6131"/>
                    <a:pt x="60961" y="6131"/>
                  </a:cubicBezTo>
                  <a:cubicBezTo>
                    <a:pt x="61142" y="6131"/>
                    <a:pt x="61287" y="6059"/>
                    <a:pt x="61359" y="5914"/>
                  </a:cubicBezTo>
                  <a:cubicBezTo>
                    <a:pt x="62373" y="4320"/>
                    <a:pt x="65054" y="1459"/>
                    <a:pt x="65670" y="1423"/>
                  </a:cubicBezTo>
                  <a:cubicBezTo>
                    <a:pt x="66285" y="1423"/>
                    <a:pt x="66285" y="481"/>
                    <a:pt x="65670" y="481"/>
                  </a:cubicBezTo>
                  <a:close/>
                  <a:moveTo>
                    <a:pt x="2877" y="4720"/>
                  </a:moveTo>
                  <a:cubicBezTo>
                    <a:pt x="2764" y="4720"/>
                    <a:pt x="2645" y="4763"/>
                    <a:pt x="2536" y="4864"/>
                  </a:cubicBezTo>
                  <a:cubicBezTo>
                    <a:pt x="1956" y="5479"/>
                    <a:pt x="1377" y="6168"/>
                    <a:pt x="906" y="6892"/>
                  </a:cubicBezTo>
                  <a:cubicBezTo>
                    <a:pt x="652" y="7254"/>
                    <a:pt x="435" y="7616"/>
                    <a:pt x="145" y="7942"/>
                  </a:cubicBezTo>
                  <a:cubicBezTo>
                    <a:pt x="0" y="8160"/>
                    <a:pt x="36" y="8449"/>
                    <a:pt x="254" y="8631"/>
                  </a:cubicBezTo>
                  <a:cubicBezTo>
                    <a:pt x="326" y="8667"/>
                    <a:pt x="435" y="8703"/>
                    <a:pt x="507" y="8703"/>
                  </a:cubicBezTo>
                  <a:cubicBezTo>
                    <a:pt x="688" y="8703"/>
                    <a:pt x="797" y="8667"/>
                    <a:pt x="906" y="8522"/>
                  </a:cubicBezTo>
                  <a:cubicBezTo>
                    <a:pt x="1159" y="8196"/>
                    <a:pt x="1449" y="7797"/>
                    <a:pt x="1703" y="7435"/>
                  </a:cubicBezTo>
                  <a:cubicBezTo>
                    <a:pt x="2137" y="6747"/>
                    <a:pt x="2644" y="6131"/>
                    <a:pt x="3224" y="5516"/>
                  </a:cubicBezTo>
                  <a:cubicBezTo>
                    <a:pt x="3558" y="5182"/>
                    <a:pt x="3251" y="4720"/>
                    <a:pt x="2877" y="47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875791" y="946666"/>
              <a:ext cx="1263475" cy="1443671"/>
            </a:xfrm>
            <a:custGeom>
              <a:avLst/>
              <a:gdLst/>
              <a:ahLst/>
              <a:cxnLst/>
              <a:rect l="l" t="t" r="r" b="b"/>
              <a:pathLst>
                <a:path w="80992" h="92543" extrusionOk="0">
                  <a:moveTo>
                    <a:pt x="38286" y="939"/>
                  </a:moveTo>
                  <a:cubicBezTo>
                    <a:pt x="38395" y="975"/>
                    <a:pt x="38503" y="1011"/>
                    <a:pt x="38576" y="1084"/>
                  </a:cubicBezTo>
                  <a:cubicBezTo>
                    <a:pt x="39409" y="1663"/>
                    <a:pt x="40206" y="2315"/>
                    <a:pt x="40894" y="3040"/>
                  </a:cubicBezTo>
                  <a:cubicBezTo>
                    <a:pt x="40982" y="3127"/>
                    <a:pt x="41109" y="3175"/>
                    <a:pt x="41237" y="3175"/>
                  </a:cubicBezTo>
                  <a:cubicBezTo>
                    <a:pt x="41319" y="3175"/>
                    <a:pt x="41402" y="3155"/>
                    <a:pt x="41474" y="3112"/>
                  </a:cubicBezTo>
                  <a:cubicBezTo>
                    <a:pt x="42234" y="2714"/>
                    <a:pt x="43031" y="2315"/>
                    <a:pt x="43828" y="1989"/>
                  </a:cubicBezTo>
                  <a:cubicBezTo>
                    <a:pt x="44009" y="1881"/>
                    <a:pt x="44190" y="1844"/>
                    <a:pt x="44371" y="1844"/>
                  </a:cubicBezTo>
                  <a:cubicBezTo>
                    <a:pt x="44589" y="1844"/>
                    <a:pt x="44806" y="1953"/>
                    <a:pt x="44987" y="2098"/>
                  </a:cubicBezTo>
                  <a:cubicBezTo>
                    <a:pt x="45494" y="2424"/>
                    <a:pt x="45929" y="2931"/>
                    <a:pt x="46219" y="3510"/>
                  </a:cubicBezTo>
                  <a:cubicBezTo>
                    <a:pt x="46298" y="3670"/>
                    <a:pt x="46455" y="3770"/>
                    <a:pt x="46633" y="3770"/>
                  </a:cubicBezTo>
                  <a:cubicBezTo>
                    <a:pt x="46698" y="3770"/>
                    <a:pt x="46766" y="3757"/>
                    <a:pt x="46834" y="3728"/>
                  </a:cubicBezTo>
                  <a:lnTo>
                    <a:pt x="49877" y="2532"/>
                  </a:lnTo>
                  <a:lnTo>
                    <a:pt x="49877" y="2532"/>
                  </a:lnTo>
                  <a:cubicBezTo>
                    <a:pt x="49442" y="5177"/>
                    <a:pt x="49189" y="7821"/>
                    <a:pt x="49152" y="10501"/>
                  </a:cubicBezTo>
                  <a:cubicBezTo>
                    <a:pt x="49008" y="14232"/>
                    <a:pt x="48863" y="18071"/>
                    <a:pt x="47595" y="21694"/>
                  </a:cubicBezTo>
                  <a:cubicBezTo>
                    <a:pt x="47052" y="21186"/>
                    <a:pt x="46508" y="20752"/>
                    <a:pt x="45893" y="20390"/>
                  </a:cubicBezTo>
                  <a:cubicBezTo>
                    <a:pt x="45675" y="20208"/>
                    <a:pt x="45422" y="20136"/>
                    <a:pt x="45168" y="20100"/>
                  </a:cubicBezTo>
                  <a:lnTo>
                    <a:pt x="45096" y="20100"/>
                  </a:lnTo>
                  <a:cubicBezTo>
                    <a:pt x="44842" y="20136"/>
                    <a:pt x="44589" y="20245"/>
                    <a:pt x="44371" y="20462"/>
                  </a:cubicBezTo>
                  <a:lnTo>
                    <a:pt x="43430" y="21295"/>
                  </a:lnTo>
                  <a:cubicBezTo>
                    <a:pt x="43246" y="21494"/>
                    <a:pt x="42997" y="21590"/>
                    <a:pt x="42749" y="21590"/>
                  </a:cubicBezTo>
                  <a:cubicBezTo>
                    <a:pt x="42411" y="21590"/>
                    <a:pt x="42075" y="21412"/>
                    <a:pt x="41908" y="21078"/>
                  </a:cubicBezTo>
                  <a:lnTo>
                    <a:pt x="41800" y="20897"/>
                  </a:lnTo>
                  <a:cubicBezTo>
                    <a:pt x="41510" y="20390"/>
                    <a:pt x="41039" y="20027"/>
                    <a:pt x="40496" y="19846"/>
                  </a:cubicBezTo>
                  <a:cubicBezTo>
                    <a:pt x="40314" y="19774"/>
                    <a:pt x="40097" y="19738"/>
                    <a:pt x="39916" y="19738"/>
                  </a:cubicBezTo>
                  <a:cubicBezTo>
                    <a:pt x="39300" y="19774"/>
                    <a:pt x="38721" y="19955"/>
                    <a:pt x="38214" y="20208"/>
                  </a:cubicBezTo>
                  <a:lnTo>
                    <a:pt x="35533" y="21331"/>
                  </a:lnTo>
                  <a:cubicBezTo>
                    <a:pt x="34773" y="20788"/>
                    <a:pt x="34012" y="20136"/>
                    <a:pt x="33360" y="19448"/>
                  </a:cubicBezTo>
                  <a:cubicBezTo>
                    <a:pt x="33276" y="19342"/>
                    <a:pt x="33142" y="19286"/>
                    <a:pt x="33009" y="19286"/>
                  </a:cubicBezTo>
                  <a:cubicBezTo>
                    <a:pt x="32914" y="19286"/>
                    <a:pt x="32820" y="19315"/>
                    <a:pt x="32744" y="19375"/>
                  </a:cubicBezTo>
                  <a:lnTo>
                    <a:pt x="31875" y="20027"/>
                  </a:lnTo>
                  <a:cubicBezTo>
                    <a:pt x="32020" y="13978"/>
                    <a:pt x="32636" y="7966"/>
                    <a:pt x="33795" y="2025"/>
                  </a:cubicBezTo>
                  <a:lnTo>
                    <a:pt x="35497" y="2750"/>
                  </a:lnTo>
                  <a:cubicBezTo>
                    <a:pt x="35557" y="2786"/>
                    <a:pt x="35622" y="2802"/>
                    <a:pt x="35686" y="2802"/>
                  </a:cubicBezTo>
                  <a:cubicBezTo>
                    <a:pt x="35815" y="2802"/>
                    <a:pt x="35944" y="2738"/>
                    <a:pt x="36040" y="2641"/>
                  </a:cubicBezTo>
                  <a:cubicBezTo>
                    <a:pt x="36620" y="2025"/>
                    <a:pt x="37272" y="1482"/>
                    <a:pt x="37996" y="1047"/>
                  </a:cubicBezTo>
                  <a:cubicBezTo>
                    <a:pt x="38069" y="1011"/>
                    <a:pt x="38177" y="939"/>
                    <a:pt x="38286" y="939"/>
                  </a:cubicBezTo>
                  <a:close/>
                  <a:moveTo>
                    <a:pt x="14090" y="12892"/>
                  </a:moveTo>
                  <a:cubicBezTo>
                    <a:pt x="19089" y="12892"/>
                    <a:pt x="25065" y="12928"/>
                    <a:pt x="31295" y="12964"/>
                  </a:cubicBezTo>
                  <a:cubicBezTo>
                    <a:pt x="31078" y="15645"/>
                    <a:pt x="30969" y="18289"/>
                    <a:pt x="30933" y="20969"/>
                  </a:cubicBezTo>
                  <a:cubicBezTo>
                    <a:pt x="30933" y="21114"/>
                    <a:pt x="31006" y="21295"/>
                    <a:pt x="31187" y="21368"/>
                  </a:cubicBezTo>
                  <a:cubicBezTo>
                    <a:pt x="31252" y="21400"/>
                    <a:pt x="31332" y="21418"/>
                    <a:pt x="31410" y="21418"/>
                  </a:cubicBezTo>
                  <a:cubicBezTo>
                    <a:pt x="31505" y="21418"/>
                    <a:pt x="31598" y="21391"/>
                    <a:pt x="31658" y="21331"/>
                  </a:cubicBezTo>
                  <a:lnTo>
                    <a:pt x="32962" y="20390"/>
                  </a:lnTo>
                  <a:cubicBezTo>
                    <a:pt x="33650" y="21078"/>
                    <a:pt x="34410" y="21694"/>
                    <a:pt x="35244" y="22237"/>
                  </a:cubicBezTo>
                  <a:cubicBezTo>
                    <a:pt x="35312" y="22306"/>
                    <a:pt x="35410" y="22331"/>
                    <a:pt x="35510" y="22331"/>
                  </a:cubicBezTo>
                  <a:cubicBezTo>
                    <a:pt x="35567" y="22331"/>
                    <a:pt x="35625" y="22323"/>
                    <a:pt x="35678" y="22309"/>
                  </a:cubicBezTo>
                  <a:lnTo>
                    <a:pt x="38576" y="21042"/>
                  </a:lnTo>
                  <a:cubicBezTo>
                    <a:pt x="38979" y="20840"/>
                    <a:pt x="39429" y="20730"/>
                    <a:pt x="39888" y="20730"/>
                  </a:cubicBezTo>
                  <a:cubicBezTo>
                    <a:pt x="40005" y="20730"/>
                    <a:pt x="40124" y="20737"/>
                    <a:pt x="40242" y="20752"/>
                  </a:cubicBezTo>
                  <a:cubicBezTo>
                    <a:pt x="40568" y="20824"/>
                    <a:pt x="40749" y="21078"/>
                    <a:pt x="41003" y="21440"/>
                  </a:cubicBezTo>
                  <a:lnTo>
                    <a:pt x="41184" y="21657"/>
                  </a:lnTo>
                  <a:cubicBezTo>
                    <a:pt x="41546" y="22164"/>
                    <a:pt x="42162" y="22490"/>
                    <a:pt x="42814" y="22527"/>
                  </a:cubicBezTo>
                  <a:cubicBezTo>
                    <a:pt x="42959" y="22527"/>
                    <a:pt x="43067" y="22490"/>
                    <a:pt x="43212" y="22490"/>
                  </a:cubicBezTo>
                  <a:cubicBezTo>
                    <a:pt x="43502" y="22382"/>
                    <a:pt x="43792" y="22201"/>
                    <a:pt x="44045" y="21983"/>
                  </a:cubicBezTo>
                  <a:lnTo>
                    <a:pt x="44987" y="21186"/>
                  </a:lnTo>
                  <a:cubicBezTo>
                    <a:pt x="45023" y="21150"/>
                    <a:pt x="45096" y="21078"/>
                    <a:pt x="45132" y="21078"/>
                  </a:cubicBezTo>
                  <a:cubicBezTo>
                    <a:pt x="45204" y="21078"/>
                    <a:pt x="45277" y="21114"/>
                    <a:pt x="45349" y="21186"/>
                  </a:cubicBezTo>
                  <a:cubicBezTo>
                    <a:pt x="46110" y="21657"/>
                    <a:pt x="46798" y="22237"/>
                    <a:pt x="47450" y="22853"/>
                  </a:cubicBezTo>
                  <a:cubicBezTo>
                    <a:pt x="47523" y="22925"/>
                    <a:pt x="47667" y="22997"/>
                    <a:pt x="47776" y="22997"/>
                  </a:cubicBezTo>
                  <a:lnTo>
                    <a:pt x="47885" y="22997"/>
                  </a:lnTo>
                  <a:cubicBezTo>
                    <a:pt x="48030" y="22961"/>
                    <a:pt x="48175" y="22853"/>
                    <a:pt x="48211" y="22708"/>
                  </a:cubicBezTo>
                  <a:cubicBezTo>
                    <a:pt x="49442" y="19593"/>
                    <a:pt x="49804" y="16369"/>
                    <a:pt x="49986" y="13182"/>
                  </a:cubicBezTo>
                  <a:cubicBezTo>
                    <a:pt x="64112" y="13363"/>
                    <a:pt x="76391" y="13544"/>
                    <a:pt x="78782" y="13580"/>
                  </a:cubicBezTo>
                  <a:cubicBezTo>
                    <a:pt x="79941" y="26982"/>
                    <a:pt x="77369" y="83559"/>
                    <a:pt x="77188" y="88087"/>
                  </a:cubicBezTo>
                  <a:cubicBezTo>
                    <a:pt x="72044" y="90369"/>
                    <a:pt x="57157" y="91637"/>
                    <a:pt x="36149" y="91637"/>
                  </a:cubicBezTo>
                  <a:cubicBezTo>
                    <a:pt x="18799" y="91637"/>
                    <a:pt x="3441" y="90695"/>
                    <a:pt x="2137" y="89934"/>
                  </a:cubicBezTo>
                  <a:cubicBezTo>
                    <a:pt x="725" y="87508"/>
                    <a:pt x="1304" y="42847"/>
                    <a:pt x="2029" y="13037"/>
                  </a:cubicBezTo>
                  <a:cubicBezTo>
                    <a:pt x="4274" y="12928"/>
                    <a:pt x="8331" y="12892"/>
                    <a:pt x="14090" y="12892"/>
                  </a:cubicBezTo>
                  <a:close/>
                  <a:moveTo>
                    <a:pt x="38269" y="0"/>
                  </a:moveTo>
                  <a:cubicBezTo>
                    <a:pt x="37999" y="0"/>
                    <a:pt x="37725" y="82"/>
                    <a:pt x="37489" y="251"/>
                  </a:cubicBezTo>
                  <a:cubicBezTo>
                    <a:pt x="36801" y="685"/>
                    <a:pt x="36149" y="1192"/>
                    <a:pt x="35569" y="1772"/>
                  </a:cubicBezTo>
                  <a:lnTo>
                    <a:pt x="33650" y="866"/>
                  </a:lnTo>
                  <a:cubicBezTo>
                    <a:pt x="33577" y="830"/>
                    <a:pt x="33505" y="812"/>
                    <a:pt x="33432" y="812"/>
                  </a:cubicBezTo>
                  <a:cubicBezTo>
                    <a:pt x="33360" y="812"/>
                    <a:pt x="33288" y="830"/>
                    <a:pt x="33215" y="866"/>
                  </a:cubicBezTo>
                  <a:cubicBezTo>
                    <a:pt x="33106" y="939"/>
                    <a:pt x="32998" y="1047"/>
                    <a:pt x="32998" y="1192"/>
                  </a:cubicBezTo>
                  <a:cubicBezTo>
                    <a:pt x="32273" y="4778"/>
                    <a:pt x="31730" y="8364"/>
                    <a:pt x="31404" y="12022"/>
                  </a:cubicBezTo>
                  <a:cubicBezTo>
                    <a:pt x="25102" y="11950"/>
                    <a:pt x="19125" y="11914"/>
                    <a:pt x="14090" y="11914"/>
                  </a:cubicBezTo>
                  <a:cubicBezTo>
                    <a:pt x="7933" y="11914"/>
                    <a:pt x="3695" y="11986"/>
                    <a:pt x="1521" y="12059"/>
                  </a:cubicBezTo>
                  <a:cubicBezTo>
                    <a:pt x="1268" y="12095"/>
                    <a:pt x="1087" y="12276"/>
                    <a:pt x="1051" y="12530"/>
                  </a:cubicBezTo>
                  <a:cubicBezTo>
                    <a:pt x="1051" y="12711"/>
                    <a:pt x="616" y="31691"/>
                    <a:pt x="399" y="50671"/>
                  </a:cubicBezTo>
                  <a:cubicBezTo>
                    <a:pt x="0" y="89282"/>
                    <a:pt x="1051" y="90188"/>
                    <a:pt x="1485" y="90586"/>
                  </a:cubicBezTo>
                  <a:cubicBezTo>
                    <a:pt x="2862" y="91782"/>
                    <a:pt x="20501" y="92542"/>
                    <a:pt x="36149" y="92542"/>
                  </a:cubicBezTo>
                  <a:cubicBezTo>
                    <a:pt x="46291" y="92542"/>
                    <a:pt x="70740" y="92180"/>
                    <a:pt x="77840" y="88811"/>
                  </a:cubicBezTo>
                  <a:cubicBezTo>
                    <a:pt x="77985" y="88739"/>
                    <a:pt x="78093" y="88558"/>
                    <a:pt x="78093" y="88413"/>
                  </a:cubicBezTo>
                  <a:cubicBezTo>
                    <a:pt x="78130" y="87761"/>
                    <a:pt x="80991" y="26185"/>
                    <a:pt x="79687" y="13037"/>
                  </a:cubicBezTo>
                  <a:cubicBezTo>
                    <a:pt x="79651" y="12819"/>
                    <a:pt x="79470" y="12638"/>
                    <a:pt x="79216" y="12602"/>
                  </a:cubicBezTo>
                  <a:cubicBezTo>
                    <a:pt x="78999" y="12602"/>
                    <a:pt x="65669" y="12421"/>
                    <a:pt x="50022" y="12204"/>
                  </a:cubicBezTo>
                  <a:cubicBezTo>
                    <a:pt x="50058" y="11660"/>
                    <a:pt x="50058" y="11117"/>
                    <a:pt x="50094" y="10537"/>
                  </a:cubicBezTo>
                  <a:cubicBezTo>
                    <a:pt x="50203" y="7676"/>
                    <a:pt x="50312" y="4706"/>
                    <a:pt x="50927" y="1881"/>
                  </a:cubicBezTo>
                  <a:cubicBezTo>
                    <a:pt x="51013" y="1565"/>
                    <a:pt x="50782" y="1318"/>
                    <a:pt x="50520" y="1318"/>
                  </a:cubicBezTo>
                  <a:cubicBezTo>
                    <a:pt x="50451" y="1318"/>
                    <a:pt x="50380" y="1336"/>
                    <a:pt x="50312" y="1373"/>
                  </a:cubicBezTo>
                  <a:lnTo>
                    <a:pt x="46834" y="2714"/>
                  </a:lnTo>
                  <a:cubicBezTo>
                    <a:pt x="46508" y="2170"/>
                    <a:pt x="46037" y="1699"/>
                    <a:pt x="45530" y="1337"/>
                  </a:cubicBezTo>
                  <a:cubicBezTo>
                    <a:pt x="45168" y="1047"/>
                    <a:pt x="44770" y="903"/>
                    <a:pt x="44371" y="903"/>
                  </a:cubicBezTo>
                  <a:cubicBezTo>
                    <a:pt x="44045" y="903"/>
                    <a:pt x="43719" y="975"/>
                    <a:pt x="43466" y="1120"/>
                  </a:cubicBezTo>
                  <a:cubicBezTo>
                    <a:pt x="42705" y="1446"/>
                    <a:pt x="42017" y="1772"/>
                    <a:pt x="41329" y="2134"/>
                  </a:cubicBezTo>
                  <a:cubicBezTo>
                    <a:pt x="40640" y="1482"/>
                    <a:pt x="39916" y="866"/>
                    <a:pt x="39119" y="323"/>
                  </a:cubicBezTo>
                  <a:cubicBezTo>
                    <a:pt x="38886" y="110"/>
                    <a:pt x="38581" y="0"/>
                    <a:pt x="3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5451010" y="1048035"/>
              <a:ext cx="109075" cy="99419"/>
            </a:xfrm>
            <a:custGeom>
              <a:avLst/>
              <a:gdLst/>
              <a:ahLst/>
              <a:cxnLst/>
              <a:rect l="l" t="t" r="r" b="b"/>
              <a:pathLst>
                <a:path w="6992" h="6373" extrusionOk="0">
                  <a:moveTo>
                    <a:pt x="6448" y="1"/>
                  </a:moveTo>
                  <a:cubicBezTo>
                    <a:pt x="6330" y="1"/>
                    <a:pt x="6212" y="55"/>
                    <a:pt x="6122" y="164"/>
                  </a:cubicBezTo>
                  <a:cubicBezTo>
                    <a:pt x="4311" y="2011"/>
                    <a:pt x="2210" y="4148"/>
                    <a:pt x="326" y="5488"/>
                  </a:cubicBezTo>
                  <a:cubicBezTo>
                    <a:pt x="73" y="5633"/>
                    <a:pt x="0" y="5959"/>
                    <a:pt x="182" y="6176"/>
                  </a:cubicBezTo>
                  <a:cubicBezTo>
                    <a:pt x="269" y="6307"/>
                    <a:pt x="408" y="6372"/>
                    <a:pt x="552" y="6372"/>
                  </a:cubicBezTo>
                  <a:cubicBezTo>
                    <a:pt x="648" y="6372"/>
                    <a:pt x="747" y="6343"/>
                    <a:pt x="834" y="6285"/>
                  </a:cubicBezTo>
                  <a:cubicBezTo>
                    <a:pt x="2826" y="4872"/>
                    <a:pt x="4963" y="2735"/>
                    <a:pt x="6774" y="816"/>
                  </a:cubicBezTo>
                  <a:cubicBezTo>
                    <a:pt x="6991" y="635"/>
                    <a:pt x="6991" y="345"/>
                    <a:pt x="6774" y="164"/>
                  </a:cubicBezTo>
                  <a:cubicBezTo>
                    <a:pt x="6683" y="55"/>
                    <a:pt x="6566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5519557" y="1088423"/>
              <a:ext cx="44476" cy="37346"/>
            </a:xfrm>
            <a:custGeom>
              <a:avLst/>
              <a:gdLst/>
              <a:ahLst/>
              <a:cxnLst/>
              <a:rect l="l" t="t" r="r" b="b"/>
              <a:pathLst>
                <a:path w="2851" h="2394" extrusionOk="0">
                  <a:moveTo>
                    <a:pt x="2320" y="0"/>
                  </a:moveTo>
                  <a:cubicBezTo>
                    <a:pt x="2232" y="0"/>
                    <a:pt x="2141" y="24"/>
                    <a:pt x="2054" y="74"/>
                  </a:cubicBezTo>
                  <a:cubicBezTo>
                    <a:pt x="1366" y="472"/>
                    <a:pt x="786" y="980"/>
                    <a:pt x="315" y="1595"/>
                  </a:cubicBezTo>
                  <a:cubicBezTo>
                    <a:pt x="0" y="1910"/>
                    <a:pt x="226" y="2394"/>
                    <a:pt x="634" y="2394"/>
                  </a:cubicBezTo>
                  <a:cubicBezTo>
                    <a:pt x="648" y="2394"/>
                    <a:pt x="663" y="2393"/>
                    <a:pt x="677" y="2392"/>
                  </a:cubicBezTo>
                  <a:cubicBezTo>
                    <a:pt x="822" y="2356"/>
                    <a:pt x="931" y="2320"/>
                    <a:pt x="1040" y="2211"/>
                  </a:cubicBezTo>
                  <a:cubicBezTo>
                    <a:pt x="1438" y="1668"/>
                    <a:pt x="1945" y="1233"/>
                    <a:pt x="2525" y="907"/>
                  </a:cubicBezTo>
                  <a:cubicBezTo>
                    <a:pt x="2778" y="798"/>
                    <a:pt x="2851" y="472"/>
                    <a:pt x="2742" y="255"/>
                  </a:cubicBezTo>
                  <a:cubicBezTo>
                    <a:pt x="2647" y="89"/>
                    <a:pt x="2489" y="0"/>
                    <a:pt x="2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895142" y="2207801"/>
              <a:ext cx="92118" cy="88171"/>
            </a:xfrm>
            <a:custGeom>
              <a:avLst/>
              <a:gdLst/>
              <a:ahLst/>
              <a:cxnLst/>
              <a:rect l="l" t="t" r="r" b="b"/>
              <a:pathLst>
                <a:path w="5905" h="5652" extrusionOk="0">
                  <a:moveTo>
                    <a:pt x="5253" y="1"/>
                  </a:moveTo>
                  <a:cubicBezTo>
                    <a:pt x="3912" y="1"/>
                    <a:pt x="797" y="3913"/>
                    <a:pt x="182" y="4927"/>
                  </a:cubicBezTo>
                  <a:cubicBezTo>
                    <a:pt x="0" y="5144"/>
                    <a:pt x="73" y="5434"/>
                    <a:pt x="326" y="5579"/>
                  </a:cubicBezTo>
                  <a:cubicBezTo>
                    <a:pt x="399" y="5615"/>
                    <a:pt x="471" y="5651"/>
                    <a:pt x="544" y="5651"/>
                  </a:cubicBezTo>
                  <a:cubicBezTo>
                    <a:pt x="725" y="5651"/>
                    <a:pt x="870" y="5579"/>
                    <a:pt x="942" y="5434"/>
                  </a:cubicBezTo>
                  <a:cubicBezTo>
                    <a:pt x="1956" y="3840"/>
                    <a:pt x="4637" y="979"/>
                    <a:pt x="5253" y="943"/>
                  </a:cubicBezTo>
                  <a:cubicBezTo>
                    <a:pt x="5904" y="943"/>
                    <a:pt x="5904" y="1"/>
                    <a:pt x="5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5972549" y="2200578"/>
              <a:ext cx="66768" cy="62618"/>
            </a:xfrm>
            <a:custGeom>
              <a:avLst/>
              <a:gdLst/>
              <a:ahLst/>
              <a:cxnLst/>
              <a:rect l="l" t="t" r="r" b="b"/>
              <a:pathLst>
                <a:path w="4280" h="4014" extrusionOk="0">
                  <a:moveTo>
                    <a:pt x="3613" y="0"/>
                  </a:moveTo>
                  <a:cubicBezTo>
                    <a:pt x="3490" y="0"/>
                    <a:pt x="3364" y="51"/>
                    <a:pt x="3261" y="174"/>
                  </a:cubicBezTo>
                  <a:cubicBezTo>
                    <a:pt x="2754" y="754"/>
                    <a:pt x="2210" y="1297"/>
                    <a:pt x="1631" y="1804"/>
                  </a:cubicBezTo>
                  <a:cubicBezTo>
                    <a:pt x="1160" y="2239"/>
                    <a:pt x="653" y="2710"/>
                    <a:pt x="182" y="3217"/>
                  </a:cubicBezTo>
                  <a:cubicBezTo>
                    <a:pt x="1" y="3398"/>
                    <a:pt x="37" y="3687"/>
                    <a:pt x="254" y="3869"/>
                  </a:cubicBezTo>
                  <a:cubicBezTo>
                    <a:pt x="327" y="3941"/>
                    <a:pt x="435" y="4013"/>
                    <a:pt x="544" y="4013"/>
                  </a:cubicBezTo>
                  <a:cubicBezTo>
                    <a:pt x="689" y="4013"/>
                    <a:pt x="798" y="3941"/>
                    <a:pt x="906" y="3832"/>
                  </a:cubicBezTo>
                  <a:cubicBezTo>
                    <a:pt x="1341" y="3398"/>
                    <a:pt x="1812" y="2927"/>
                    <a:pt x="2283" y="2492"/>
                  </a:cubicBezTo>
                  <a:cubicBezTo>
                    <a:pt x="2898" y="1949"/>
                    <a:pt x="3442" y="1369"/>
                    <a:pt x="3985" y="790"/>
                  </a:cubicBezTo>
                  <a:cubicBezTo>
                    <a:pt x="4280" y="415"/>
                    <a:pt x="3960" y="0"/>
                    <a:pt x="3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5653295" y="1253830"/>
              <a:ext cx="46348" cy="54990"/>
            </a:xfrm>
            <a:custGeom>
              <a:avLst/>
              <a:gdLst/>
              <a:ahLst/>
              <a:cxnLst/>
              <a:rect l="l" t="t" r="r" b="b"/>
              <a:pathLst>
                <a:path w="2971" h="3525" extrusionOk="0">
                  <a:moveTo>
                    <a:pt x="2423" y="1"/>
                  </a:moveTo>
                  <a:cubicBezTo>
                    <a:pt x="2312" y="1"/>
                    <a:pt x="2199" y="38"/>
                    <a:pt x="2102" y="120"/>
                  </a:cubicBezTo>
                  <a:cubicBezTo>
                    <a:pt x="1558" y="663"/>
                    <a:pt x="1087" y="1243"/>
                    <a:pt x="725" y="1931"/>
                  </a:cubicBezTo>
                  <a:cubicBezTo>
                    <a:pt x="544" y="2257"/>
                    <a:pt x="363" y="2547"/>
                    <a:pt x="182" y="2800"/>
                  </a:cubicBezTo>
                  <a:cubicBezTo>
                    <a:pt x="1" y="2981"/>
                    <a:pt x="37" y="3307"/>
                    <a:pt x="254" y="3452"/>
                  </a:cubicBezTo>
                  <a:cubicBezTo>
                    <a:pt x="327" y="3489"/>
                    <a:pt x="435" y="3525"/>
                    <a:pt x="544" y="3525"/>
                  </a:cubicBezTo>
                  <a:cubicBezTo>
                    <a:pt x="689" y="3525"/>
                    <a:pt x="834" y="3452"/>
                    <a:pt x="906" y="3344"/>
                  </a:cubicBezTo>
                  <a:cubicBezTo>
                    <a:pt x="1124" y="3054"/>
                    <a:pt x="1341" y="2764"/>
                    <a:pt x="1522" y="2402"/>
                  </a:cubicBezTo>
                  <a:cubicBezTo>
                    <a:pt x="1848" y="1822"/>
                    <a:pt x="2246" y="1315"/>
                    <a:pt x="2717" y="844"/>
                  </a:cubicBezTo>
                  <a:cubicBezTo>
                    <a:pt x="2935" y="663"/>
                    <a:pt x="2971" y="374"/>
                    <a:pt x="2790" y="156"/>
                  </a:cubicBezTo>
                  <a:cubicBezTo>
                    <a:pt x="2690" y="57"/>
                    <a:pt x="2558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5717458" y="1246482"/>
              <a:ext cx="39406" cy="33056"/>
            </a:xfrm>
            <a:custGeom>
              <a:avLst/>
              <a:gdLst/>
              <a:ahLst/>
              <a:cxnLst/>
              <a:rect l="l" t="t" r="r" b="b"/>
              <a:pathLst>
                <a:path w="2526" h="2119" extrusionOk="0">
                  <a:moveTo>
                    <a:pt x="1813" y="0"/>
                  </a:moveTo>
                  <a:cubicBezTo>
                    <a:pt x="1710" y="0"/>
                    <a:pt x="1602" y="36"/>
                    <a:pt x="1502" y="120"/>
                  </a:cubicBezTo>
                  <a:cubicBezTo>
                    <a:pt x="1104" y="482"/>
                    <a:pt x="705" y="917"/>
                    <a:pt x="307" y="1315"/>
                  </a:cubicBezTo>
                  <a:cubicBezTo>
                    <a:pt x="1" y="1621"/>
                    <a:pt x="205" y="2119"/>
                    <a:pt x="591" y="2119"/>
                  </a:cubicBezTo>
                  <a:cubicBezTo>
                    <a:pt x="616" y="2119"/>
                    <a:pt x="642" y="2117"/>
                    <a:pt x="669" y="2112"/>
                  </a:cubicBezTo>
                  <a:cubicBezTo>
                    <a:pt x="778" y="2112"/>
                    <a:pt x="922" y="2076"/>
                    <a:pt x="995" y="1967"/>
                  </a:cubicBezTo>
                  <a:cubicBezTo>
                    <a:pt x="1357" y="1569"/>
                    <a:pt x="1756" y="1171"/>
                    <a:pt x="2154" y="808"/>
                  </a:cubicBezTo>
                  <a:cubicBezTo>
                    <a:pt x="2525" y="494"/>
                    <a:pt x="2199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4952637" y="2273945"/>
              <a:ext cx="55505" cy="62150"/>
            </a:xfrm>
            <a:custGeom>
              <a:avLst/>
              <a:gdLst/>
              <a:ahLst/>
              <a:cxnLst/>
              <a:rect l="l" t="t" r="r" b="b"/>
              <a:pathLst>
                <a:path w="3558" h="3984" extrusionOk="0">
                  <a:moveTo>
                    <a:pt x="2894" y="0"/>
                  </a:moveTo>
                  <a:cubicBezTo>
                    <a:pt x="2786" y="0"/>
                    <a:pt x="2673" y="43"/>
                    <a:pt x="2572" y="144"/>
                  </a:cubicBezTo>
                  <a:cubicBezTo>
                    <a:pt x="1956" y="759"/>
                    <a:pt x="1377" y="1448"/>
                    <a:pt x="906" y="2172"/>
                  </a:cubicBezTo>
                  <a:cubicBezTo>
                    <a:pt x="688" y="2534"/>
                    <a:pt x="435" y="2896"/>
                    <a:pt x="145" y="3222"/>
                  </a:cubicBezTo>
                  <a:cubicBezTo>
                    <a:pt x="0" y="3440"/>
                    <a:pt x="36" y="3729"/>
                    <a:pt x="254" y="3911"/>
                  </a:cubicBezTo>
                  <a:cubicBezTo>
                    <a:pt x="326" y="3947"/>
                    <a:pt x="435" y="3983"/>
                    <a:pt x="544" y="3983"/>
                  </a:cubicBezTo>
                  <a:cubicBezTo>
                    <a:pt x="688" y="3983"/>
                    <a:pt x="797" y="3947"/>
                    <a:pt x="906" y="3802"/>
                  </a:cubicBezTo>
                  <a:cubicBezTo>
                    <a:pt x="1196" y="3476"/>
                    <a:pt x="1449" y="3077"/>
                    <a:pt x="1703" y="2715"/>
                  </a:cubicBezTo>
                  <a:cubicBezTo>
                    <a:pt x="2137" y="2027"/>
                    <a:pt x="2644" y="1411"/>
                    <a:pt x="3224" y="796"/>
                  </a:cubicBezTo>
                  <a:cubicBezTo>
                    <a:pt x="3558" y="462"/>
                    <a:pt x="3251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5373026" y="960737"/>
              <a:ext cx="280285" cy="323794"/>
            </a:xfrm>
            <a:custGeom>
              <a:avLst/>
              <a:gdLst/>
              <a:ahLst/>
              <a:cxnLst/>
              <a:rect l="l" t="t" r="r" b="b"/>
              <a:pathLst>
                <a:path w="17967" h="20756" extrusionOk="0">
                  <a:moveTo>
                    <a:pt x="8175" y="6081"/>
                  </a:moveTo>
                  <a:cubicBezTo>
                    <a:pt x="8318" y="6081"/>
                    <a:pt x="8465" y="6155"/>
                    <a:pt x="8549" y="6303"/>
                  </a:cubicBezTo>
                  <a:cubicBezTo>
                    <a:pt x="8694" y="6484"/>
                    <a:pt x="8658" y="6810"/>
                    <a:pt x="8440" y="6955"/>
                  </a:cubicBezTo>
                  <a:cubicBezTo>
                    <a:pt x="7970" y="7281"/>
                    <a:pt x="7535" y="7643"/>
                    <a:pt x="7064" y="8005"/>
                  </a:cubicBezTo>
                  <a:cubicBezTo>
                    <a:pt x="6738" y="8295"/>
                    <a:pt x="6412" y="8585"/>
                    <a:pt x="6086" y="8802"/>
                  </a:cubicBezTo>
                  <a:cubicBezTo>
                    <a:pt x="5977" y="8875"/>
                    <a:pt x="5905" y="8911"/>
                    <a:pt x="5796" y="8911"/>
                  </a:cubicBezTo>
                  <a:cubicBezTo>
                    <a:pt x="5651" y="8911"/>
                    <a:pt x="5507" y="8839"/>
                    <a:pt x="5398" y="8730"/>
                  </a:cubicBezTo>
                  <a:cubicBezTo>
                    <a:pt x="5253" y="8513"/>
                    <a:pt x="5289" y="8223"/>
                    <a:pt x="5507" y="8078"/>
                  </a:cubicBezTo>
                  <a:cubicBezTo>
                    <a:pt x="5833" y="7824"/>
                    <a:pt x="6159" y="7571"/>
                    <a:pt x="6485" y="7281"/>
                  </a:cubicBezTo>
                  <a:cubicBezTo>
                    <a:pt x="6955" y="6919"/>
                    <a:pt x="7390" y="6520"/>
                    <a:pt x="7897" y="6194"/>
                  </a:cubicBezTo>
                  <a:cubicBezTo>
                    <a:pt x="7973" y="6119"/>
                    <a:pt x="8073" y="6081"/>
                    <a:pt x="8175" y="6081"/>
                  </a:cubicBezTo>
                  <a:close/>
                  <a:moveTo>
                    <a:pt x="11674" y="8193"/>
                  </a:moveTo>
                  <a:cubicBezTo>
                    <a:pt x="11847" y="8193"/>
                    <a:pt x="12024" y="8291"/>
                    <a:pt x="12099" y="8440"/>
                  </a:cubicBezTo>
                  <a:cubicBezTo>
                    <a:pt x="12244" y="8657"/>
                    <a:pt x="12135" y="8983"/>
                    <a:pt x="11918" y="9092"/>
                  </a:cubicBezTo>
                  <a:cubicBezTo>
                    <a:pt x="11338" y="9418"/>
                    <a:pt x="10831" y="9853"/>
                    <a:pt x="10396" y="10396"/>
                  </a:cubicBezTo>
                  <a:cubicBezTo>
                    <a:pt x="10324" y="10505"/>
                    <a:pt x="10179" y="10541"/>
                    <a:pt x="10034" y="10577"/>
                  </a:cubicBezTo>
                  <a:cubicBezTo>
                    <a:pt x="10019" y="10578"/>
                    <a:pt x="10005" y="10579"/>
                    <a:pt x="9991" y="10579"/>
                  </a:cubicBezTo>
                  <a:cubicBezTo>
                    <a:pt x="9585" y="10579"/>
                    <a:pt x="9392" y="10095"/>
                    <a:pt x="9672" y="9780"/>
                  </a:cubicBezTo>
                  <a:cubicBezTo>
                    <a:pt x="10179" y="9165"/>
                    <a:pt x="10759" y="8657"/>
                    <a:pt x="11447" y="8259"/>
                  </a:cubicBezTo>
                  <a:cubicBezTo>
                    <a:pt x="11515" y="8214"/>
                    <a:pt x="11594" y="8193"/>
                    <a:pt x="11674" y="8193"/>
                  </a:cubicBezTo>
                  <a:close/>
                  <a:moveTo>
                    <a:pt x="11447" y="5624"/>
                  </a:moveTo>
                  <a:cubicBezTo>
                    <a:pt x="11565" y="5624"/>
                    <a:pt x="11682" y="5669"/>
                    <a:pt x="11773" y="5760"/>
                  </a:cubicBezTo>
                  <a:cubicBezTo>
                    <a:pt x="11954" y="5941"/>
                    <a:pt x="11954" y="6267"/>
                    <a:pt x="11773" y="6448"/>
                  </a:cubicBezTo>
                  <a:cubicBezTo>
                    <a:pt x="9926" y="8331"/>
                    <a:pt x="7789" y="10468"/>
                    <a:pt x="5833" y="11881"/>
                  </a:cubicBezTo>
                  <a:cubicBezTo>
                    <a:pt x="5748" y="11952"/>
                    <a:pt x="5652" y="11984"/>
                    <a:pt x="5558" y="11984"/>
                  </a:cubicBezTo>
                  <a:cubicBezTo>
                    <a:pt x="5411" y="11984"/>
                    <a:pt x="5269" y="11905"/>
                    <a:pt x="5181" y="11772"/>
                  </a:cubicBezTo>
                  <a:cubicBezTo>
                    <a:pt x="4999" y="11591"/>
                    <a:pt x="5072" y="11265"/>
                    <a:pt x="5289" y="11120"/>
                  </a:cubicBezTo>
                  <a:cubicBezTo>
                    <a:pt x="7209" y="9744"/>
                    <a:pt x="9310" y="7643"/>
                    <a:pt x="11121" y="5760"/>
                  </a:cubicBezTo>
                  <a:cubicBezTo>
                    <a:pt x="11211" y="5669"/>
                    <a:pt x="11329" y="5624"/>
                    <a:pt x="11447" y="5624"/>
                  </a:cubicBezTo>
                  <a:close/>
                  <a:moveTo>
                    <a:pt x="6412" y="1"/>
                  </a:moveTo>
                  <a:cubicBezTo>
                    <a:pt x="6303" y="37"/>
                    <a:pt x="6195" y="73"/>
                    <a:pt x="6122" y="145"/>
                  </a:cubicBezTo>
                  <a:cubicBezTo>
                    <a:pt x="5398" y="580"/>
                    <a:pt x="4746" y="1123"/>
                    <a:pt x="4166" y="1739"/>
                  </a:cubicBezTo>
                  <a:cubicBezTo>
                    <a:pt x="4070" y="1836"/>
                    <a:pt x="3941" y="1884"/>
                    <a:pt x="3812" y="1884"/>
                  </a:cubicBezTo>
                  <a:cubicBezTo>
                    <a:pt x="3748" y="1884"/>
                    <a:pt x="3683" y="1872"/>
                    <a:pt x="3623" y="1848"/>
                  </a:cubicBezTo>
                  <a:lnTo>
                    <a:pt x="1921" y="1051"/>
                  </a:lnTo>
                  <a:cubicBezTo>
                    <a:pt x="762" y="6991"/>
                    <a:pt x="146" y="13040"/>
                    <a:pt x="1" y="19089"/>
                  </a:cubicBezTo>
                  <a:lnTo>
                    <a:pt x="870" y="18437"/>
                  </a:lnTo>
                  <a:cubicBezTo>
                    <a:pt x="946" y="18377"/>
                    <a:pt x="1040" y="18348"/>
                    <a:pt x="1135" y="18348"/>
                  </a:cubicBezTo>
                  <a:cubicBezTo>
                    <a:pt x="1268" y="18348"/>
                    <a:pt x="1402" y="18404"/>
                    <a:pt x="1486" y="18510"/>
                  </a:cubicBezTo>
                  <a:cubicBezTo>
                    <a:pt x="2138" y="19198"/>
                    <a:pt x="2899" y="19850"/>
                    <a:pt x="3659" y="20393"/>
                  </a:cubicBezTo>
                  <a:lnTo>
                    <a:pt x="6340" y="19270"/>
                  </a:lnTo>
                  <a:cubicBezTo>
                    <a:pt x="6847" y="19017"/>
                    <a:pt x="7426" y="18836"/>
                    <a:pt x="8042" y="18799"/>
                  </a:cubicBezTo>
                  <a:cubicBezTo>
                    <a:pt x="8223" y="18799"/>
                    <a:pt x="8440" y="18836"/>
                    <a:pt x="8622" y="18908"/>
                  </a:cubicBezTo>
                  <a:cubicBezTo>
                    <a:pt x="9165" y="19089"/>
                    <a:pt x="9636" y="19451"/>
                    <a:pt x="9926" y="19958"/>
                  </a:cubicBezTo>
                  <a:lnTo>
                    <a:pt x="10034" y="20140"/>
                  </a:lnTo>
                  <a:cubicBezTo>
                    <a:pt x="10201" y="20474"/>
                    <a:pt x="10537" y="20652"/>
                    <a:pt x="10875" y="20652"/>
                  </a:cubicBezTo>
                  <a:cubicBezTo>
                    <a:pt x="11123" y="20652"/>
                    <a:pt x="11372" y="20556"/>
                    <a:pt x="11556" y="20357"/>
                  </a:cubicBezTo>
                  <a:lnTo>
                    <a:pt x="12497" y="19524"/>
                  </a:lnTo>
                  <a:cubicBezTo>
                    <a:pt x="12678" y="19343"/>
                    <a:pt x="12932" y="19234"/>
                    <a:pt x="13222" y="19198"/>
                  </a:cubicBezTo>
                  <a:lnTo>
                    <a:pt x="13258" y="19198"/>
                  </a:lnTo>
                  <a:cubicBezTo>
                    <a:pt x="13548" y="19198"/>
                    <a:pt x="13801" y="19306"/>
                    <a:pt x="14019" y="19451"/>
                  </a:cubicBezTo>
                  <a:cubicBezTo>
                    <a:pt x="14598" y="19850"/>
                    <a:pt x="15178" y="20284"/>
                    <a:pt x="15721" y="20755"/>
                  </a:cubicBezTo>
                  <a:cubicBezTo>
                    <a:pt x="16989" y="17133"/>
                    <a:pt x="17134" y="13294"/>
                    <a:pt x="17278" y="9599"/>
                  </a:cubicBezTo>
                  <a:cubicBezTo>
                    <a:pt x="17315" y="6919"/>
                    <a:pt x="17532" y="4238"/>
                    <a:pt x="17967" y="1594"/>
                  </a:cubicBezTo>
                  <a:lnTo>
                    <a:pt x="17967" y="1594"/>
                  </a:lnTo>
                  <a:lnTo>
                    <a:pt x="14924" y="2826"/>
                  </a:lnTo>
                  <a:cubicBezTo>
                    <a:pt x="14867" y="2854"/>
                    <a:pt x="14806" y="2868"/>
                    <a:pt x="14743" y="2868"/>
                  </a:cubicBezTo>
                  <a:cubicBezTo>
                    <a:pt x="14568" y="2868"/>
                    <a:pt x="14389" y="2760"/>
                    <a:pt x="14308" y="2572"/>
                  </a:cubicBezTo>
                  <a:cubicBezTo>
                    <a:pt x="14055" y="1993"/>
                    <a:pt x="13620" y="1522"/>
                    <a:pt x="13077" y="1160"/>
                  </a:cubicBezTo>
                  <a:cubicBezTo>
                    <a:pt x="12932" y="1015"/>
                    <a:pt x="12715" y="942"/>
                    <a:pt x="12461" y="906"/>
                  </a:cubicBezTo>
                  <a:cubicBezTo>
                    <a:pt x="12280" y="942"/>
                    <a:pt x="12099" y="979"/>
                    <a:pt x="11954" y="1051"/>
                  </a:cubicBezTo>
                  <a:cubicBezTo>
                    <a:pt x="11121" y="1413"/>
                    <a:pt x="10360" y="1775"/>
                    <a:pt x="9600" y="2210"/>
                  </a:cubicBezTo>
                  <a:cubicBezTo>
                    <a:pt x="9532" y="2251"/>
                    <a:pt x="9454" y="2271"/>
                    <a:pt x="9375" y="2271"/>
                  </a:cubicBezTo>
                  <a:cubicBezTo>
                    <a:pt x="9244" y="2271"/>
                    <a:pt x="9111" y="2215"/>
                    <a:pt x="9020" y="2101"/>
                  </a:cubicBezTo>
                  <a:cubicBezTo>
                    <a:pt x="8332" y="1413"/>
                    <a:pt x="7535" y="761"/>
                    <a:pt x="6702" y="145"/>
                  </a:cubicBezTo>
                  <a:cubicBezTo>
                    <a:pt x="6629" y="73"/>
                    <a:pt x="6521" y="37"/>
                    <a:pt x="641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1251" name="Google Shape;1251;p47"/>
          <p:cNvGrpSpPr/>
          <p:nvPr/>
        </p:nvGrpSpPr>
        <p:grpSpPr>
          <a:xfrm>
            <a:off x="870961" y="1670681"/>
            <a:ext cx="2201226" cy="2511698"/>
            <a:chOff x="4875791" y="946666"/>
            <a:chExt cx="1263475" cy="1443671"/>
          </a:xfrm>
        </p:grpSpPr>
        <p:sp>
          <p:nvSpPr>
            <p:cNvPr id="1252" name="Google Shape;1252;p47"/>
            <p:cNvSpPr/>
            <p:nvPr/>
          </p:nvSpPr>
          <p:spPr>
            <a:xfrm>
              <a:off x="5455534" y="1055601"/>
              <a:ext cx="53695" cy="44148"/>
            </a:xfrm>
            <a:custGeom>
              <a:avLst/>
              <a:gdLst/>
              <a:ahLst/>
              <a:cxnLst/>
              <a:rect l="l" t="t" r="r" b="b"/>
              <a:pathLst>
                <a:path w="3442" h="2830" extrusionOk="0">
                  <a:moveTo>
                    <a:pt x="2902" y="0"/>
                  </a:moveTo>
                  <a:cubicBezTo>
                    <a:pt x="2802" y="0"/>
                    <a:pt x="2699" y="38"/>
                    <a:pt x="2608" y="113"/>
                  </a:cubicBezTo>
                  <a:cubicBezTo>
                    <a:pt x="2174" y="439"/>
                    <a:pt x="1666" y="838"/>
                    <a:pt x="1232" y="1200"/>
                  </a:cubicBezTo>
                  <a:cubicBezTo>
                    <a:pt x="906" y="1490"/>
                    <a:pt x="580" y="1743"/>
                    <a:pt x="254" y="1997"/>
                  </a:cubicBezTo>
                  <a:cubicBezTo>
                    <a:pt x="36" y="2142"/>
                    <a:pt x="0" y="2432"/>
                    <a:pt x="145" y="2649"/>
                  </a:cubicBezTo>
                  <a:cubicBezTo>
                    <a:pt x="254" y="2758"/>
                    <a:pt x="362" y="2830"/>
                    <a:pt x="507" y="2830"/>
                  </a:cubicBezTo>
                  <a:cubicBezTo>
                    <a:pt x="616" y="2830"/>
                    <a:pt x="725" y="2794"/>
                    <a:pt x="797" y="2721"/>
                  </a:cubicBezTo>
                  <a:cubicBezTo>
                    <a:pt x="1123" y="2504"/>
                    <a:pt x="1449" y="2214"/>
                    <a:pt x="1811" y="1924"/>
                  </a:cubicBezTo>
                  <a:cubicBezTo>
                    <a:pt x="2246" y="1562"/>
                    <a:pt x="2717" y="1200"/>
                    <a:pt x="3151" y="874"/>
                  </a:cubicBezTo>
                  <a:cubicBezTo>
                    <a:pt x="3369" y="729"/>
                    <a:pt x="3441" y="403"/>
                    <a:pt x="3260" y="222"/>
                  </a:cubicBezTo>
                  <a:cubicBezTo>
                    <a:pt x="3176" y="74"/>
                    <a:pt x="3042" y="0"/>
                    <a:pt x="2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4952637" y="2200313"/>
              <a:ext cx="1086088" cy="135782"/>
            </a:xfrm>
            <a:custGeom>
              <a:avLst/>
              <a:gdLst/>
              <a:ahLst/>
              <a:cxnLst/>
              <a:rect l="l" t="t" r="r" b="b"/>
              <a:pathLst>
                <a:path w="69621" h="8704" extrusionOk="0">
                  <a:moveTo>
                    <a:pt x="68963" y="1"/>
                  </a:moveTo>
                  <a:cubicBezTo>
                    <a:pt x="68838" y="1"/>
                    <a:pt x="68709" y="56"/>
                    <a:pt x="68603" y="191"/>
                  </a:cubicBezTo>
                  <a:cubicBezTo>
                    <a:pt x="68096" y="771"/>
                    <a:pt x="67589" y="1278"/>
                    <a:pt x="67010" y="1821"/>
                  </a:cubicBezTo>
                  <a:cubicBezTo>
                    <a:pt x="66539" y="2256"/>
                    <a:pt x="66032" y="2727"/>
                    <a:pt x="65561" y="3234"/>
                  </a:cubicBezTo>
                  <a:cubicBezTo>
                    <a:pt x="65380" y="3415"/>
                    <a:pt x="65380" y="3704"/>
                    <a:pt x="65597" y="3886"/>
                  </a:cubicBezTo>
                  <a:cubicBezTo>
                    <a:pt x="65670" y="3958"/>
                    <a:pt x="65814" y="3994"/>
                    <a:pt x="65923" y="3994"/>
                  </a:cubicBezTo>
                  <a:cubicBezTo>
                    <a:pt x="66032" y="3994"/>
                    <a:pt x="66177" y="3958"/>
                    <a:pt x="66249" y="3849"/>
                  </a:cubicBezTo>
                  <a:cubicBezTo>
                    <a:pt x="66684" y="3415"/>
                    <a:pt x="67191" y="2944"/>
                    <a:pt x="67662" y="2509"/>
                  </a:cubicBezTo>
                  <a:cubicBezTo>
                    <a:pt x="68241" y="1966"/>
                    <a:pt x="68821" y="1386"/>
                    <a:pt x="69328" y="771"/>
                  </a:cubicBezTo>
                  <a:cubicBezTo>
                    <a:pt x="69620" y="425"/>
                    <a:pt x="69308" y="1"/>
                    <a:pt x="68963" y="1"/>
                  </a:cubicBezTo>
                  <a:close/>
                  <a:moveTo>
                    <a:pt x="65670" y="481"/>
                  </a:moveTo>
                  <a:cubicBezTo>
                    <a:pt x="64329" y="481"/>
                    <a:pt x="61214" y="4393"/>
                    <a:pt x="60599" y="5407"/>
                  </a:cubicBezTo>
                  <a:cubicBezTo>
                    <a:pt x="60417" y="5624"/>
                    <a:pt x="60490" y="5914"/>
                    <a:pt x="60743" y="6059"/>
                  </a:cubicBezTo>
                  <a:cubicBezTo>
                    <a:pt x="60816" y="6095"/>
                    <a:pt x="60888" y="6131"/>
                    <a:pt x="60961" y="6131"/>
                  </a:cubicBezTo>
                  <a:cubicBezTo>
                    <a:pt x="61142" y="6131"/>
                    <a:pt x="61287" y="6059"/>
                    <a:pt x="61359" y="5914"/>
                  </a:cubicBezTo>
                  <a:cubicBezTo>
                    <a:pt x="62373" y="4320"/>
                    <a:pt x="65054" y="1459"/>
                    <a:pt x="65670" y="1423"/>
                  </a:cubicBezTo>
                  <a:cubicBezTo>
                    <a:pt x="66285" y="1423"/>
                    <a:pt x="66285" y="481"/>
                    <a:pt x="65670" y="481"/>
                  </a:cubicBezTo>
                  <a:close/>
                  <a:moveTo>
                    <a:pt x="2877" y="4720"/>
                  </a:moveTo>
                  <a:cubicBezTo>
                    <a:pt x="2764" y="4720"/>
                    <a:pt x="2645" y="4763"/>
                    <a:pt x="2536" y="4864"/>
                  </a:cubicBezTo>
                  <a:cubicBezTo>
                    <a:pt x="1956" y="5479"/>
                    <a:pt x="1377" y="6168"/>
                    <a:pt x="906" y="6892"/>
                  </a:cubicBezTo>
                  <a:cubicBezTo>
                    <a:pt x="652" y="7254"/>
                    <a:pt x="435" y="7616"/>
                    <a:pt x="145" y="7942"/>
                  </a:cubicBezTo>
                  <a:cubicBezTo>
                    <a:pt x="0" y="8160"/>
                    <a:pt x="36" y="8449"/>
                    <a:pt x="254" y="8631"/>
                  </a:cubicBezTo>
                  <a:cubicBezTo>
                    <a:pt x="326" y="8667"/>
                    <a:pt x="435" y="8703"/>
                    <a:pt x="507" y="8703"/>
                  </a:cubicBezTo>
                  <a:cubicBezTo>
                    <a:pt x="688" y="8703"/>
                    <a:pt x="797" y="8667"/>
                    <a:pt x="906" y="8522"/>
                  </a:cubicBezTo>
                  <a:cubicBezTo>
                    <a:pt x="1159" y="8196"/>
                    <a:pt x="1449" y="7797"/>
                    <a:pt x="1703" y="7435"/>
                  </a:cubicBezTo>
                  <a:cubicBezTo>
                    <a:pt x="2137" y="6747"/>
                    <a:pt x="2644" y="6131"/>
                    <a:pt x="3224" y="5516"/>
                  </a:cubicBezTo>
                  <a:cubicBezTo>
                    <a:pt x="3558" y="5182"/>
                    <a:pt x="3251" y="4720"/>
                    <a:pt x="2877" y="47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4875791" y="946666"/>
              <a:ext cx="1263475" cy="1443671"/>
            </a:xfrm>
            <a:custGeom>
              <a:avLst/>
              <a:gdLst/>
              <a:ahLst/>
              <a:cxnLst/>
              <a:rect l="l" t="t" r="r" b="b"/>
              <a:pathLst>
                <a:path w="80992" h="92543" extrusionOk="0">
                  <a:moveTo>
                    <a:pt x="38286" y="939"/>
                  </a:moveTo>
                  <a:cubicBezTo>
                    <a:pt x="38395" y="975"/>
                    <a:pt x="38503" y="1011"/>
                    <a:pt x="38576" y="1084"/>
                  </a:cubicBezTo>
                  <a:cubicBezTo>
                    <a:pt x="39409" y="1663"/>
                    <a:pt x="40206" y="2315"/>
                    <a:pt x="40894" y="3040"/>
                  </a:cubicBezTo>
                  <a:cubicBezTo>
                    <a:pt x="40982" y="3127"/>
                    <a:pt x="41109" y="3175"/>
                    <a:pt x="41237" y="3175"/>
                  </a:cubicBezTo>
                  <a:cubicBezTo>
                    <a:pt x="41319" y="3175"/>
                    <a:pt x="41402" y="3155"/>
                    <a:pt x="41474" y="3112"/>
                  </a:cubicBezTo>
                  <a:cubicBezTo>
                    <a:pt x="42234" y="2714"/>
                    <a:pt x="43031" y="2315"/>
                    <a:pt x="43828" y="1989"/>
                  </a:cubicBezTo>
                  <a:cubicBezTo>
                    <a:pt x="44009" y="1881"/>
                    <a:pt x="44190" y="1844"/>
                    <a:pt x="44371" y="1844"/>
                  </a:cubicBezTo>
                  <a:cubicBezTo>
                    <a:pt x="44589" y="1844"/>
                    <a:pt x="44806" y="1953"/>
                    <a:pt x="44987" y="2098"/>
                  </a:cubicBezTo>
                  <a:cubicBezTo>
                    <a:pt x="45494" y="2424"/>
                    <a:pt x="45929" y="2931"/>
                    <a:pt x="46219" y="3510"/>
                  </a:cubicBezTo>
                  <a:cubicBezTo>
                    <a:pt x="46298" y="3670"/>
                    <a:pt x="46455" y="3770"/>
                    <a:pt x="46633" y="3770"/>
                  </a:cubicBezTo>
                  <a:cubicBezTo>
                    <a:pt x="46698" y="3770"/>
                    <a:pt x="46766" y="3757"/>
                    <a:pt x="46834" y="3728"/>
                  </a:cubicBezTo>
                  <a:lnTo>
                    <a:pt x="49877" y="2532"/>
                  </a:lnTo>
                  <a:lnTo>
                    <a:pt x="49877" y="2532"/>
                  </a:lnTo>
                  <a:cubicBezTo>
                    <a:pt x="49442" y="5177"/>
                    <a:pt x="49189" y="7821"/>
                    <a:pt x="49152" y="10501"/>
                  </a:cubicBezTo>
                  <a:cubicBezTo>
                    <a:pt x="49008" y="14232"/>
                    <a:pt x="48863" y="18071"/>
                    <a:pt x="47595" y="21694"/>
                  </a:cubicBezTo>
                  <a:cubicBezTo>
                    <a:pt x="47052" y="21186"/>
                    <a:pt x="46508" y="20752"/>
                    <a:pt x="45893" y="20390"/>
                  </a:cubicBezTo>
                  <a:cubicBezTo>
                    <a:pt x="45675" y="20208"/>
                    <a:pt x="45422" y="20136"/>
                    <a:pt x="45168" y="20100"/>
                  </a:cubicBezTo>
                  <a:lnTo>
                    <a:pt x="45096" y="20100"/>
                  </a:lnTo>
                  <a:cubicBezTo>
                    <a:pt x="44842" y="20136"/>
                    <a:pt x="44589" y="20245"/>
                    <a:pt x="44371" y="20462"/>
                  </a:cubicBezTo>
                  <a:lnTo>
                    <a:pt x="43430" y="21295"/>
                  </a:lnTo>
                  <a:cubicBezTo>
                    <a:pt x="43246" y="21494"/>
                    <a:pt x="42997" y="21590"/>
                    <a:pt x="42749" y="21590"/>
                  </a:cubicBezTo>
                  <a:cubicBezTo>
                    <a:pt x="42411" y="21590"/>
                    <a:pt x="42075" y="21412"/>
                    <a:pt x="41908" y="21078"/>
                  </a:cubicBezTo>
                  <a:lnTo>
                    <a:pt x="41800" y="20897"/>
                  </a:lnTo>
                  <a:cubicBezTo>
                    <a:pt x="41510" y="20390"/>
                    <a:pt x="41039" y="20027"/>
                    <a:pt x="40496" y="19846"/>
                  </a:cubicBezTo>
                  <a:cubicBezTo>
                    <a:pt x="40314" y="19774"/>
                    <a:pt x="40097" y="19738"/>
                    <a:pt x="39916" y="19738"/>
                  </a:cubicBezTo>
                  <a:cubicBezTo>
                    <a:pt x="39300" y="19774"/>
                    <a:pt x="38721" y="19955"/>
                    <a:pt x="38214" y="20208"/>
                  </a:cubicBezTo>
                  <a:lnTo>
                    <a:pt x="35533" y="21331"/>
                  </a:lnTo>
                  <a:cubicBezTo>
                    <a:pt x="34773" y="20788"/>
                    <a:pt x="34012" y="20136"/>
                    <a:pt x="33360" y="19448"/>
                  </a:cubicBezTo>
                  <a:cubicBezTo>
                    <a:pt x="33276" y="19342"/>
                    <a:pt x="33142" y="19286"/>
                    <a:pt x="33009" y="19286"/>
                  </a:cubicBezTo>
                  <a:cubicBezTo>
                    <a:pt x="32914" y="19286"/>
                    <a:pt x="32820" y="19315"/>
                    <a:pt x="32744" y="19375"/>
                  </a:cubicBezTo>
                  <a:lnTo>
                    <a:pt x="31875" y="20027"/>
                  </a:lnTo>
                  <a:cubicBezTo>
                    <a:pt x="32020" y="13978"/>
                    <a:pt x="32636" y="7966"/>
                    <a:pt x="33795" y="2025"/>
                  </a:cubicBezTo>
                  <a:lnTo>
                    <a:pt x="35497" y="2750"/>
                  </a:lnTo>
                  <a:cubicBezTo>
                    <a:pt x="35557" y="2786"/>
                    <a:pt x="35622" y="2802"/>
                    <a:pt x="35686" y="2802"/>
                  </a:cubicBezTo>
                  <a:cubicBezTo>
                    <a:pt x="35815" y="2802"/>
                    <a:pt x="35944" y="2738"/>
                    <a:pt x="36040" y="2641"/>
                  </a:cubicBezTo>
                  <a:cubicBezTo>
                    <a:pt x="36620" y="2025"/>
                    <a:pt x="37272" y="1482"/>
                    <a:pt x="37996" y="1047"/>
                  </a:cubicBezTo>
                  <a:cubicBezTo>
                    <a:pt x="38069" y="1011"/>
                    <a:pt x="38177" y="939"/>
                    <a:pt x="38286" y="939"/>
                  </a:cubicBezTo>
                  <a:close/>
                  <a:moveTo>
                    <a:pt x="14090" y="12892"/>
                  </a:moveTo>
                  <a:cubicBezTo>
                    <a:pt x="19089" y="12892"/>
                    <a:pt x="25065" y="12928"/>
                    <a:pt x="31295" y="12964"/>
                  </a:cubicBezTo>
                  <a:cubicBezTo>
                    <a:pt x="31078" y="15645"/>
                    <a:pt x="30969" y="18289"/>
                    <a:pt x="30933" y="20969"/>
                  </a:cubicBezTo>
                  <a:cubicBezTo>
                    <a:pt x="30933" y="21114"/>
                    <a:pt x="31006" y="21295"/>
                    <a:pt x="31187" y="21368"/>
                  </a:cubicBezTo>
                  <a:cubicBezTo>
                    <a:pt x="31252" y="21400"/>
                    <a:pt x="31332" y="21418"/>
                    <a:pt x="31410" y="21418"/>
                  </a:cubicBezTo>
                  <a:cubicBezTo>
                    <a:pt x="31505" y="21418"/>
                    <a:pt x="31598" y="21391"/>
                    <a:pt x="31658" y="21331"/>
                  </a:cubicBezTo>
                  <a:lnTo>
                    <a:pt x="32962" y="20390"/>
                  </a:lnTo>
                  <a:cubicBezTo>
                    <a:pt x="33650" y="21078"/>
                    <a:pt x="34410" y="21694"/>
                    <a:pt x="35244" y="22237"/>
                  </a:cubicBezTo>
                  <a:cubicBezTo>
                    <a:pt x="35312" y="22306"/>
                    <a:pt x="35410" y="22331"/>
                    <a:pt x="35510" y="22331"/>
                  </a:cubicBezTo>
                  <a:cubicBezTo>
                    <a:pt x="35567" y="22331"/>
                    <a:pt x="35625" y="22323"/>
                    <a:pt x="35678" y="22309"/>
                  </a:cubicBezTo>
                  <a:lnTo>
                    <a:pt x="38576" y="21042"/>
                  </a:lnTo>
                  <a:cubicBezTo>
                    <a:pt x="38979" y="20840"/>
                    <a:pt x="39429" y="20730"/>
                    <a:pt x="39888" y="20730"/>
                  </a:cubicBezTo>
                  <a:cubicBezTo>
                    <a:pt x="40005" y="20730"/>
                    <a:pt x="40124" y="20737"/>
                    <a:pt x="40242" y="20752"/>
                  </a:cubicBezTo>
                  <a:cubicBezTo>
                    <a:pt x="40568" y="20824"/>
                    <a:pt x="40749" y="21078"/>
                    <a:pt x="41003" y="21440"/>
                  </a:cubicBezTo>
                  <a:lnTo>
                    <a:pt x="41184" y="21657"/>
                  </a:lnTo>
                  <a:cubicBezTo>
                    <a:pt x="41546" y="22164"/>
                    <a:pt x="42162" y="22490"/>
                    <a:pt x="42814" y="22527"/>
                  </a:cubicBezTo>
                  <a:cubicBezTo>
                    <a:pt x="42959" y="22527"/>
                    <a:pt x="43067" y="22490"/>
                    <a:pt x="43212" y="22490"/>
                  </a:cubicBezTo>
                  <a:cubicBezTo>
                    <a:pt x="43502" y="22382"/>
                    <a:pt x="43792" y="22201"/>
                    <a:pt x="44045" y="21983"/>
                  </a:cubicBezTo>
                  <a:lnTo>
                    <a:pt x="44987" y="21186"/>
                  </a:lnTo>
                  <a:cubicBezTo>
                    <a:pt x="45023" y="21150"/>
                    <a:pt x="45096" y="21078"/>
                    <a:pt x="45132" y="21078"/>
                  </a:cubicBezTo>
                  <a:cubicBezTo>
                    <a:pt x="45204" y="21078"/>
                    <a:pt x="45277" y="21114"/>
                    <a:pt x="45349" y="21186"/>
                  </a:cubicBezTo>
                  <a:cubicBezTo>
                    <a:pt x="46110" y="21657"/>
                    <a:pt x="46798" y="22237"/>
                    <a:pt x="47450" y="22853"/>
                  </a:cubicBezTo>
                  <a:cubicBezTo>
                    <a:pt x="47523" y="22925"/>
                    <a:pt x="47667" y="22997"/>
                    <a:pt x="47776" y="22997"/>
                  </a:cubicBezTo>
                  <a:lnTo>
                    <a:pt x="47885" y="22997"/>
                  </a:lnTo>
                  <a:cubicBezTo>
                    <a:pt x="48030" y="22961"/>
                    <a:pt x="48175" y="22853"/>
                    <a:pt x="48211" y="22708"/>
                  </a:cubicBezTo>
                  <a:cubicBezTo>
                    <a:pt x="49442" y="19593"/>
                    <a:pt x="49804" y="16369"/>
                    <a:pt x="49986" y="13182"/>
                  </a:cubicBezTo>
                  <a:cubicBezTo>
                    <a:pt x="64112" y="13363"/>
                    <a:pt x="76391" y="13544"/>
                    <a:pt x="78782" y="13580"/>
                  </a:cubicBezTo>
                  <a:cubicBezTo>
                    <a:pt x="79941" y="26982"/>
                    <a:pt x="77369" y="83559"/>
                    <a:pt x="77188" y="88087"/>
                  </a:cubicBezTo>
                  <a:cubicBezTo>
                    <a:pt x="72044" y="90369"/>
                    <a:pt x="57157" y="91637"/>
                    <a:pt x="36149" y="91637"/>
                  </a:cubicBezTo>
                  <a:cubicBezTo>
                    <a:pt x="18799" y="91637"/>
                    <a:pt x="3441" y="90695"/>
                    <a:pt x="2137" y="89934"/>
                  </a:cubicBezTo>
                  <a:cubicBezTo>
                    <a:pt x="725" y="87508"/>
                    <a:pt x="1304" y="42847"/>
                    <a:pt x="2029" y="13037"/>
                  </a:cubicBezTo>
                  <a:cubicBezTo>
                    <a:pt x="4274" y="12928"/>
                    <a:pt x="8331" y="12892"/>
                    <a:pt x="14090" y="12892"/>
                  </a:cubicBezTo>
                  <a:close/>
                  <a:moveTo>
                    <a:pt x="38269" y="0"/>
                  </a:moveTo>
                  <a:cubicBezTo>
                    <a:pt x="37999" y="0"/>
                    <a:pt x="37725" y="82"/>
                    <a:pt x="37489" y="251"/>
                  </a:cubicBezTo>
                  <a:cubicBezTo>
                    <a:pt x="36801" y="685"/>
                    <a:pt x="36149" y="1192"/>
                    <a:pt x="35569" y="1772"/>
                  </a:cubicBezTo>
                  <a:lnTo>
                    <a:pt x="33650" y="866"/>
                  </a:lnTo>
                  <a:cubicBezTo>
                    <a:pt x="33577" y="830"/>
                    <a:pt x="33505" y="812"/>
                    <a:pt x="33432" y="812"/>
                  </a:cubicBezTo>
                  <a:cubicBezTo>
                    <a:pt x="33360" y="812"/>
                    <a:pt x="33288" y="830"/>
                    <a:pt x="33215" y="866"/>
                  </a:cubicBezTo>
                  <a:cubicBezTo>
                    <a:pt x="33106" y="939"/>
                    <a:pt x="32998" y="1047"/>
                    <a:pt x="32998" y="1192"/>
                  </a:cubicBezTo>
                  <a:cubicBezTo>
                    <a:pt x="32273" y="4778"/>
                    <a:pt x="31730" y="8364"/>
                    <a:pt x="31404" y="12022"/>
                  </a:cubicBezTo>
                  <a:cubicBezTo>
                    <a:pt x="25102" y="11950"/>
                    <a:pt x="19125" y="11914"/>
                    <a:pt x="14090" y="11914"/>
                  </a:cubicBezTo>
                  <a:cubicBezTo>
                    <a:pt x="7933" y="11914"/>
                    <a:pt x="3695" y="11986"/>
                    <a:pt x="1521" y="12059"/>
                  </a:cubicBezTo>
                  <a:cubicBezTo>
                    <a:pt x="1268" y="12095"/>
                    <a:pt x="1087" y="12276"/>
                    <a:pt x="1051" y="12530"/>
                  </a:cubicBezTo>
                  <a:cubicBezTo>
                    <a:pt x="1051" y="12711"/>
                    <a:pt x="616" y="31691"/>
                    <a:pt x="399" y="50671"/>
                  </a:cubicBezTo>
                  <a:cubicBezTo>
                    <a:pt x="0" y="89282"/>
                    <a:pt x="1051" y="90188"/>
                    <a:pt x="1485" y="90586"/>
                  </a:cubicBezTo>
                  <a:cubicBezTo>
                    <a:pt x="2862" y="91782"/>
                    <a:pt x="20501" y="92542"/>
                    <a:pt x="36149" y="92542"/>
                  </a:cubicBezTo>
                  <a:cubicBezTo>
                    <a:pt x="46291" y="92542"/>
                    <a:pt x="70740" y="92180"/>
                    <a:pt x="77840" y="88811"/>
                  </a:cubicBezTo>
                  <a:cubicBezTo>
                    <a:pt x="77985" y="88739"/>
                    <a:pt x="78093" y="88558"/>
                    <a:pt x="78093" y="88413"/>
                  </a:cubicBezTo>
                  <a:cubicBezTo>
                    <a:pt x="78130" y="87761"/>
                    <a:pt x="80991" y="26185"/>
                    <a:pt x="79687" y="13037"/>
                  </a:cubicBezTo>
                  <a:cubicBezTo>
                    <a:pt x="79651" y="12819"/>
                    <a:pt x="79470" y="12638"/>
                    <a:pt x="79216" y="12602"/>
                  </a:cubicBezTo>
                  <a:cubicBezTo>
                    <a:pt x="78999" y="12602"/>
                    <a:pt x="65669" y="12421"/>
                    <a:pt x="50022" y="12204"/>
                  </a:cubicBezTo>
                  <a:cubicBezTo>
                    <a:pt x="50058" y="11660"/>
                    <a:pt x="50058" y="11117"/>
                    <a:pt x="50094" y="10537"/>
                  </a:cubicBezTo>
                  <a:cubicBezTo>
                    <a:pt x="50203" y="7676"/>
                    <a:pt x="50312" y="4706"/>
                    <a:pt x="50927" y="1881"/>
                  </a:cubicBezTo>
                  <a:cubicBezTo>
                    <a:pt x="51013" y="1565"/>
                    <a:pt x="50782" y="1318"/>
                    <a:pt x="50520" y="1318"/>
                  </a:cubicBezTo>
                  <a:cubicBezTo>
                    <a:pt x="50451" y="1318"/>
                    <a:pt x="50380" y="1336"/>
                    <a:pt x="50312" y="1373"/>
                  </a:cubicBezTo>
                  <a:lnTo>
                    <a:pt x="46834" y="2714"/>
                  </a:lnTo>
                  <a:cubicBezTo>
                    <a:pt x="46508" y="2170"/>
                    <a:pt x="46037" y="1699"/>
                    <a:pt x="45530" y="1337"/>
                  </a:cubicBezTo>
                  <a:cubicBezTo>
                    <a:pt x="45168" y="1047"/>
                    <a:pt x="44770" y="903"/>
                    <a:pt x="44371" y="903"/>
                  </a:cubicBezTo>
                  <a:cubicBezTo>
                    <a:pt x="44045" y="903"/>
                    <a:pt x="43719" y="975"/>
                    <a:pt x="43466" y="1120"/>
                  </a:cubicBezTo>
                  <a:cubicBezTo>
                    <a:pt x="42705" y="1446"/>
                    <a:pt x="42017" y="1772"/>
                    <a:pt x="41329" y="2134"/>
                  </a:cubicBezTo>
                  <a:cubicBezTo>
                    <a:pt x="40640" y="1482"/>
                    <a:pt x="39916" y="866"/>
                    <a:pt x="39119" y="323"/>
                  </a:cubicBezTo>
                  <a:cubicBezTo>
                    <a:pt x="38886" y="110"/>
                    <a:pt x="38581" y="0"/>
                    <a:pt x="3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5451010" y="1048035"/>
              <a:ext cx="109075" cy="99419"/>
            </a:xfrm>
            <a:custGeom>
              <a:avLst/>
              <a:gdLst/>
              <a:ahLst/>
              <a:cxnLst/>
              <a:rect l="l" t="t" r="r" b="b"/>
              <a:pathLst>
                <a:path w="6992" h="6373" extrusionOk="0">
                  <a:moveTo>
                    <a:pt x="6448" y="1"/>
                  </a:moveTo>
                  <a:cubicBezTo>
                    <a:pt x="6330" y="1"/>
                    <a:pt x="6212" y="55"/>
                    <a:pt x="6122" y="164"/>
                  </a:cubicBezTo>
                  <a:cubicBezTo>
                    <a:pt x="4311" y="2011"/>
                    <a:pt x="2210" y="4148"/>
                    <a:pt x="326" y="5488"/>
                  </a:cubicBezTo>
                  <a:cubicBezTo>
                    <a:pt x="73" y="5633"/>
                    <a:pt x="0" y="5959"/>
                    <a:pt x="182" y="6176"/>
                  </a:cubicBezTo>
                  <a:cubicBezTo>
                    <a:pt x="269" y="6307"/>
                    <a:pt x="408" y="6372"/>
                    <a:pt x="552" y="6372"/>
                  </a:cubicBezTo>
                  <a:cubicBezTo>
                    <a:pt x="648" y="6372"/>
                    <a:pt x="747" y="6343"/>
                    <a:pt x="834" y="6285"/>
                  </a:cubicBezTo>
                  <a:cubicBezTo>
                    <a:pt x="2826" y="4872"/>
                    <a:pt x="4963" y="2735"/>
                    <a:pt x="6774" y="816"/>
                  </a:cubicBezTo>
                  <a:cubicBezTo>
                    <a:pt x="6991" y="635"/>
                    <a:pt x="6991" y="345"/>
                    <a:pt x="6774" y="164"/>
                  </a:cubicBezTo>
                  <a:cubicBezTo>
                    <a:pt x="6683" y="55"/>
                    <a:pt x="6566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5519557" y="1088423"/>
              <a:ext cx="44476" cy="37346"/>
            </a:xfrm>
            <a:custGeom>
              <a:avLst/>
              <a:gdLst/>
              <a:ahLst/>
              <a:cxnLst/>
              <a:rect l="l" t="t" r="r" b="b"/>
              <a:pathLst>
                <a:path w="2851" h="2394" extrusionOk="0">
                  <a:moveTo>
                    <a:pt x="2320" y="0"/>
                  </a:moveTo>
                  <a:cubicBezTo>
                    <a:pt x="2232" y="0"/>
                    <a:pt x="2141" y="24"/>
                    <a:pt x="2054" y="74"/>
                  </a:cubicBezTo>
                  <a:cubicBezTo>
                    <a:pt x="1366" y="472"/>
                    <a:pt x="786" y="980"/>
                    <a:pt x="315" y="1595"/>
                  </a:cubicBezTo>
                  <a:cubicBezTo>
                    <a:pt x="0" y="1910"/>
                    <a:pt x="226" y="2394"/>
                    <a:pt x="634" y="2394"/>
                  </a:cubicBezTo>
                  <a:cubicBezTo>
                    <a:pt x="648" y="2394"/>
                    <a:pt x="663" y="2393"/>
                    <a:pt x="677" y="2392"/>
                  </a:cubicBezTo>
                  <a:cubicBezTo>
                    <a:pt x="822" y="2356"/>
                    <a:pt x="931" y="2320"/>
                    <a:pt x="1040" y="2211"/>
                  </a:cubicBezTo>
                  <a:cubicBezTo>
                    <a:pt x="1438" y="1668"/>
                    <a:pt x="1945" y="1233"/>
                    <a:pt x="2525" y="907"/>
                  </a:cubicBezTo>
                  <a:cubicBezTo>
                    <a:pt x="2778" y="798"/>
                    <a:pt x="2851" y="472"/>
                    <a:pt x="2742" y="255"/>
                  </a:cubicBezTo>
                  <a:cubicBezTo>
                    <a:pt x="2647" y="89"/>
                    <a:pt x="2489" y="0"/>
                    <a:pt x="2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5895142" y="2207801"/>
              <a:ext cx="92118" cy="88171"/>
            </a:xfrm>
            <a:custGeom>
              <a:avLst/>
              <a:gdLst/>
              <a:ahLst/>
              <a:cxnLst/>
              <a:rect l="l" t="t" r="r" b="b"/>
              <a:pathLst>
                <a:path w="5905" h="5652" extrusionOk="0">
                  <a:moveTo>
                    <a:pt x="5253" y="1"/>
                  </a:moveTo>
                  <a:cubicBezTo>
                    <a:pt x="3912" y="1"/>
                    <a:pt x="797" y="3913"/>
                    <a:pt x="182" y="4927"/>
                  </a:cubicBezTo>
                  <a:cubicBezTo>
                    <a:pt x="0" y="5144"/>
                    <a:pt x="73" y="5434"/>
                    <a:pt x="326" y="5579"/>
                  </a:cubicBezTo>
                  <a:cubicBezTo>
                    <a:pt x="399" y="5615"/>
                    <a:pt x="471" y="5651"/>
                    <a:pt x="544" y="5651"/>
                  </a:cubicBezTo>
                  <a:cubicBezTo>
                    <a:pt x="725" y="5651"/>
                    <a:pt x="870" y="5579"/>
                    <a:pt x="942" y="5434"/>
                  </a:cubicBezTo>
                  <a:cubicBezTo>
                    <a:pt x="1956" y="3840"/>
                    <a:pt x="4637" y="979"/>
                    <a:pt x="5253" y="943"/>
                  </a:cubicBezTo>
                  <a:cubicBezTo>
                    <a:pt x="5904" y="943"/>
                    <a:pt x="5904" y="1"/>
                    <a:pt x="5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5972549" y="2200578"/>
              <a:ext cx="66768" cy="62618"/>
            </a:xfrm>
            <a:custGeom>
              <a:avLst/>
              <a:gdLst/>
              <a:ahLst/>
              <a:cxnLst/>
              <a:rect l="l" t="t" r="r" b="b"/>
              <a:pathLst>
                <a:path w="4280" h="4014" extrusionOk="0">
                  <a:moveTo>
                    <a:pt x="3613" y="0"/>
                  </a:moveTo>
                  <a:cubicBezTo>
                    <a:pt x="3490" y="0"/>
                    <a:pt x="3364" y="51"/>
                    <a:pt x="3261" y="174"/>
                  </a:cubicBezTo>
                  <a:cubicBezTo>
                    <a:pt x="2754" y="754"/>
                    <a:pt x="2210" y="1297"/>
                    <a:pt x="1631" y="1804"/>
                  </a:cubicBezTo>
                  <a:cubicBezTo>
                    <a:pt x="1160" y="2239"/>
                    <a:pt x="653" y="2710"/>
                    <a:pt x="182" y="3217"/>
                  </a:cubicBezTo>
                  <a:cubicBezTo>
                    <a:pt x="1" y="3398"/>
                    <a:pt x="37" y="3687"/>
                    <a:pt x="254" y="3869"/>
                  </a:cubicBezTo>
                  <a:cubicBezTo>
                    <a:pt x="327" y="3941"/>
                    <a:pt x="435" y="4013"/>
                    <a:pt x="544" y="4013"/>
                  </a:cubicBezTo>
                  <a:cubicBezTo>
                    <a:pt x="689" y="4013"/>
                    <a:pt x="798" y="3941"/>
                    <a:pt x="906" y="3832"/>
                  </a:cubicBezTo>
                  <a:cubicBezTo>
                    <a:pt x="1341" y="3398"/>
                    <a:pt x="1812" y="2927"/>
                    <a:pt x="2283" y="2492"/>
                  </a:cubicBezTo>
                  <a:cubicBezTo>
                    <a:pt x="2898" y="1949"/>
                    <a:pt x="3442" y="1369"/>
                    <a:pt x="3985" y="790"/>
                  </a:cubicBezTo>
                  <a:cubicBezTo>
                    <a:pt x="4280" y="415"/>
                    <a:pt x="3960" y="0"/>
                    <a:pt x="3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5653295" y="1253830"/>
              <a:ext cx="46348" cy="54990"/>
            </a:xfrm>
            <a:custGeom>
              <a:avLst/>
              <a:gdLst/>
              <a:ahLst/>
              <a:cxnLst/>
              <a:rect l="l" t="t" r="r" b="b"/>
              <a:pathLst>
                <a:path w="2971" h="3525" extrusionOk="0">
                  <a:moveTo>
                    <a:pt x="2423" y="1"/>
                  </a:moveTo>
                  <a:cubicBezTo>
                    <a:pt x="2312" y="1"/>
                    <a:pt x="2199" y="38"/>
                    <a:pt x="2102" y="120"/>
                  </a:cubicBezTo>
                  <a:cubicBezTo>
                    <a:pt x="1558" y="663"/>
                    <a:pt x="1087" y="1243"/>
                    <a:pt x="725" y="1931"/>
                  </a:cubicBezTo>
                  <a:cubicBezTo>
                    <a:pt x="544" y="2257"/>
                    <a:pt x="363" y="2547"/>
                    <a:pt x="182" y="2800"/>
                  </a:cubicBezTo>
                  <a:cubicBezTo>
                    <a:pt x="1" y="2981"/>
                    <a:pt x="37" y="3307"/>
                    <a:pt x="254" y="3452"/>
                  </a:cubicBezTo>
                  <a:cubicBezTo>
                    <a:pt x="327" y="3489"/>
                    <a:pt x="435" y="3525"/>
                    <a:pt x="544" y="3525"/>
                  </a:cubicBezTo>
                  <a:cubicBezTo>
                    <a:pt x="689" y="3525"/>
                    <a:pt x="834" y="3452"/>
                    <a:pt x="906" y="3344"/>
                  </a:cubicBezTo>
                  <a:cubicBezTo>
                    <a:pt x="1124" y="3054"/>
                    <a:pt x="1341" y="2764"/>
                    <a:pt x="1522" y="2402"/>
                  </a:cubicBezTo>
                  <a:cubicBezTo>
                    <a:pt x="1848" y="1822"/>
                    <a:pt x="2246" y="1315"/>
                    <a:pt x="2717" y="844"/>
                  </a:cubicBezTo>
                  <a:cubicBezTo>
                    <a:pt x="2935" y="663"/>
                    <a:pt x="2971" y="374"/>
                    <a:pt x="2790" y="156"/>
                  </a:cubicBezTo>
                  <a:cubicBezTo>
                    <a:pt x="2690" y="57"/>
                    <a:pt x="2558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5717458" y="1246482"/>
              <a:ext cx="39406" cy="33056"/>
            </a:xfrm>
            <a:custGeom>
              <a:avLst/>
              <a:gdLst/>
              <a:ahLst/>
              <a:cxnLst/>
              <a:rect l="l" t="t" r="r" b="b"/>
              <a:pathLst>
                <a:path w="2526" h="2119" extrusionOk="0">
                  <a:moveTo>
                    <a:pt x="1813" y="0"/>
                  </a:moveTo>
                  <a:cubicBezTo>
                    <a:pt x="1710" y="0"/>
                    <a:pt x="1602" y="36"/>
                    <a:pt x="1502" y="120"/>
                  </a:cubicBezTo>
                  <a:cubicBezTo>
                    <a:pt x="1104" y="482"/>
                    <a:pt x="705" y="917"/>
                    <a:pt x="307" y="1315"/>
                  </a:cubicBezTo>
                  <a:cubicBezTo>
                    <a:pt x="1" y="1621"/>
                    <a:pt x="205" y="2119"/>
                    <a:pt x="591" y="2119"/>
                  </a:cubicBezTo>
                  <a:cubicBezTo>
                    <a:pt x="616" y="2119"/>
                    <a:pt x="642" y="2117"/>
                    <a:pt x="669" y="2112"/>
                  </a:cubicBezTo>
                  <a:cubicBezTo>
                    <a:pt x="778" y="2112"/>
                    <a:pt x="922" y="2076"/>
                    <a:pt x="995" y="1967"/>
                  </a:cubicBezTo>
                  <a:cubicBezTo>
                    <a:pt x="1357" y="1569"/>
                    <a:pt x="1756" y="1171"/>
                    <a:pt x="2154" y="808"/>
                  </a:cubicBezTo>
                  <a:cubicBezTo>
                    <a:pt x="2525" y="494"/>
                    <a:pt x="2199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4952637" y="2273945"/>
              <a:ext cx="55505" cy="62150"/>
            </a:xfrm>
            <a:custGeom>
              <a:avLst/>
              <a:gdLst/>
              <a:ahLst/>
              <a:cxnLst/>
              <a:rect l="l" t="t" r="r" b="b"/>
              <a:pathLst>
                <a:path w="3558" h="3984" extrusionOk="0">
                  <a:moveTo>
                    <a:pt x="2894" y="0"/>
                  </a:moveTo>
                  <a:cubicBezTo>
                    <a:pt x="2786" y="0"/>
                    <a:pt x="2673" y="43"/>
                    <a:pt x="2572" y="144"/>
                  </a:cubicBezTo>
                  <a:cubicBezTo>
                    <a:pt x="1956" y="759"/>
                    <a:pt x="1377" y="1448"/>
                    <a:pt x="906" y="2172"/>
                  </a:cubicBezTo>
                  <a:cubicBezTo>
                    <a:pt x="688" y="2534"/>
                    <a:pt x="435" y="2896"/>
                    <a:pt x="145" y="3222"/>
                  </a:cubicBezTo>
                  <a:cubicBezTo>
                    <a:pt x="0" y="3440"/>
                    <a:pt x="36" y="3729"/>
                    <a:pt x="254" y="3911"/>
                  </a:cubicBezTo>
                  <a:cubicBezTo>
                    <a:pt x="326" y="3947"/>
                    <a:pt x="435" y="3983"/>
                    <a:pt x="544" y="3983"/>
                  </a:cubicBezTo>
                  <a:cubicBezTo>
                    <a:pt x="688" y="3983"/>
                    <a:pt x="797" y="3947"/>
                    <a:pt x="906" y="3802"/>
                  </a:cubicBezTo>
                  <a:cubicBezTo>
                    <a:pt x="1196" y="3476"/>
                    <a:pt x="1449" y="3077"/>
                    <a:pt x="1703" y="2715"/>
                  </a:cubicBezTo>
                  <a:cubicBezTo>
                    <a:pt x="2137" y="2027"/>
                    <a:pt x="2644" y="1411"/>
                    <a:pt x="3224" y="796"/>
                  </a:cubicBezTo>
                  <a:cubicBezTo>
                    <a:pt x="3558" y="462"/>
                    <a:pt x="3251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5373026" y="960737"/>
              <a:ext cx="280285" cy="323794"/>
            </a:xfrm>
            <a:custGeom>
              <a:avLst/>
              <a:gdLst/>
              <a:ahLst/>
              <a:cxnLst/>
              <a:rect l="l" t="t" r="r" b="b"/>
              <a:pathLst>
                <a:path w="17967" h="20756" extrusionOk="0">
                  <a:moveTo>
                    <a:pt x="8175" y="6081"/>
                  </a:moveTo>
                  <a:cubicBezTo>
                    <a:pt x="8318" y="6081"/>
                    <a:pt x="8465" y="6155"/>
                    <a:pt x="8549" y="6303"/>
                  </a:cubicBezTo>
                  <a:cubicBezTo>
                    <a:pt x="8694" y="6484"/>
                    <a:pt x="8658" y="6810"/>
                    <a:pt x="8440" y="6955"/>
                  </a:cubicBezTo>
                  <a:cubicBezTo>
                    <a:pt x="7970" y="7281"/>
                    <a:pt x="7535" y="7643"/>
                    <a:pt x="7064" y="8005"/>
                  </a:cubicBezTo>
                  <a:cubicBezTo>
                    <a:pt x="6738" y="8295"/>
                    <a:pt x="6412" y="8585"/>
                    <a:pt x="6086" y="8802"/>
                  </a:cubicBezTo>
                  <a:cubicBezTo>
                    <a:pt x="5977" y="8875"/>
                    <a:pt x="5905" y="8911"/>
                    <a:pt x="5796" y="8911"/>
                  </a:cubicBezTo>
                  <a:cubicBezTo>
                    <a:pt x="5651" y="8911"/>
                    <a:pt x="5507" y="8839"/>
                    <a:pt x="5398" y="8730"/>
                  </a:cubicBezTo>
                  <a:cubicBezTo>
                    <a:pt x="5253" y="8513"/>
                    <a:pt x="5289" y="8223"/>
                    <a:pt x="5507" y="8078"/>
                  </a:cubicBezTo>
                  <a:cubicBezTo>
                    <a:pt x="5833" y="7824"/>
                    <a:pt x="6159" y="7571"/>
                    <a:pt x="6485" y="7281"/>
                  </a:cubicBezTo>
                  <a:cubicBezTo>
                    <a:pt x="6955" y="6919"/>
                    <a:pt x="7390" y="6520"/>
                    <a:pt x="7897" y="6194"/>
                  </a:cubicBezTo>
                  <a:cubicBezTo>
                    <a:pt x="7973" y="6119"/>
                    <a:pt x="8073" y="6081"/>
                    <a:pt x="8175" y="6081"/>
                  </a:cubicBezTo>
                  <a:close/>
                  <a:moveTo>
                    <a:pt x="11674" y="8193"/>
                  </a:moveTo>
                  <a:cubicBezTo>
                    <a:pt x="11847" y="8193"/>
                    <a:pt x="12024" y="8291"/>
                    <a:pt x="12099" y="8440"/>
                  </a:cubicBezTo>
                  <a:cubicBezTo>
                    <a:pt x="12244" y="8657"/>
                    <a:pt x="12135" y="8983"/>
                    <a:pt x="11918" y="9092"/>
                  </a:cubicBezTo>
                  <a:cubicBezTo>
                    <a:pt x="11338" y="9418"/>
                    <a:pt x="10831" y="9853"/>
                    <a:pt x="10396" y="10396"/>
                  </a:cubicBezTo>
                  <a:cubicBezTo>
                    <a:pt x="10324" y="10505"/>
                    <a:pt x="10179" y="10541"/>
                    <a:pt x="10034" y="10577"/>
                  </a:cubicBezTo>
                  <a:cubicBezTo>
                    <a:pt x="10019" y="10578"/>
                    <a:pt x="10005" y="10579"/>
                    <a:pt x="9991" y="10579"/>
                  </a:cubicBezTo>
                  <a:cubicBezTo>
                    <a:pt x="9585" y="10579"/>
                    <a:pt x="9392" y="10095"/>
                    <a:pt x="9672" y="9780"/>
                  </a:cubicBezTo>
                  <a:cubicBezTo>
                    <a:pt x="10179" y="9165"/>
                    <a:pt x="10759" y="8657"/>
                    <a:pt x="11447" y="8259"/>
                  </a:cubicBezTo>
                  <a:cubicBezTo>
                    <a:pt x="11515" y="8214"/>
                    <a:pt x="11594" y="8193"/>
                    <a:pt x="11674" y="8193"/>
                  </a:cubicBezTo>
                  <a:close/>
                  <a:moveTo>
                    <a:pt x="11447" y="5624"/>
                  </a:moveTo>
                  <a:cubicBezTo>
                    <a:pt x="11565" y="5624"/>
                    <a:pt x="11682" y="5669"/>
                    <a:pt x="11773" y="5760"/>
                  </a:cubicBezTo>
                  <a:cubicBezTo>
                    <a:pt x="11954" y="5941"/>
                    <a:pt x="11954" y="6267"/>
                    <a:pt x="11773" y="6448"/>
                  </a:cubicBezTo>
                  <a:cubicBezTo>
                    <a:pt x="9926" y="8331"/>
                    <a:pt x="7789" y="10468"/>
                    <a:pt x="5833" y="11881"/>
                  </a:cubicBezTo>
                  <a:cubicBezTo>
                    <a:pt x="5748" y="11952"/>
                    <a:pt x="5652" y="11984"/>
                    <a:pt x="5558" y="11984"/>
                  </a:cubicBezTo>
                  <a:cubicBezTo>
                    <a:pt x="5411" y="11984"/>
                    <a:pt x="5269" y="11905"/>
                    <a:pt x="5181" y="11772"/>
                  </a:cubicBezTo>
                  <a:cubicBezTo>
                    <a:pt x="4999" y="11591"/>
                    <a:pt x="5072" y="11265"/>
                    <a:pt x="5289" y="11120"/>
                  </a:cubicBezTo>
                  <a:cubicBezTo>
                    <a:pt x="7209" y="9744"/>
                    <a:pt x="9310" y="7643"/>
                    <a:pt x="11121" y="5760"/>
                  </a:cubicBezTo>
                  <a:cubicBezTo>
                    <a:pt x="11211" y="5669"/>
                    <a:pt x="11329" y="5624"/>
                    <a:pt x="11447" y="5624"/>
                  </a:cubicBezTo>
                  <a:close/>
                  <a:moveTo>
                    <a:pt x="6412" y="1"/>
                  </a:moveTo>
                  <a:cubicBezTo>
                    <a:pt x="6303" y="37"/>
                    <a:pt x="6195" y="73"/>
                    <a:pt x="6122" y="145"/>
                  </a:cubicBezTo>
                  <a:cubicBezTo>
                    <a:pt x="5398" y="580"/>
                    <a:pt x="4746" y="1123"/>
                    <a:pt x="4166" y="1739"/>
                  </a:cubicBezTo>
                  <a:cubicBezTo>
                    <a:pt x="4070" y="1836"/>
                    <a:pt x="3941" y="1884"/>
                    <a:pt x="3812" y="1884"/>
                  </a:cubicBezTo>
                  <a:cubicBezTo>
                    <a:pt x="3748" y="1884"/>
                    <a:pt x="3683" y="1872"/>
                    <a:pt x="3623" y="1848"/>
                  </a:cubicBezTo>
                  <a:lnTo>
                    <a:pt x="1921" y="1051"/>
                  </a:lnTo>
                  <a:cubicBezTo>
                    <a:pt x="762" y="6991"/>
                    <a:pt x="146" y="13040"/>
                    <a:pt x="1" y="19089"/>
                  </a:cubicBezTo>
                  <a:lnTo>
                    <a:pt x="870" y="18437"/>
                  </a:lnTo>
                  <a:cubicBezTo>
                    <a:pt x="946" y="18377"/>
                    <a:pt x="1040" y="18348"/>
                    <a:pt x="1135" y="18348"/>
                  </a:cubicBezTo>
                  <a:cubicBezTo>
                    <a:pt x="1268" y="18348"/>
                    <a:pt x="1402" y="18404"/>
                    <a:pt x="1486" y="18510"/>
                  </a:cubicBezTo>
                  <a:cubicBezTo>
                    <a:pt x="2138" y="19198"/>
                    <a:pt x="2899" y="19850"/>
                    <a:pt x="3659" y="20393"/>
                  </a:cubicBezTo>
                  <a:lnTo>
                    <a:pt x="6340" y="19270"/>
                  </a:lnTo>
                  <a:cubicBezTo>
                    <a:pt x="6847" y="19017"/>
                    <a:pt x="7426" y="18836"/>
                    <a:pt x="8042" y="18799"/>
                  </a:cubicBezTo>
                  <a:cubicBezTo>
                    <a:pt x="8223" y="18799"/>
                    <a:pt x="8440" y="18836"/>
                    <a:pt x="8622" y="18908"/>
                  </a:cubicBezTo>
                  <a:cubicBezTo>
                    <a:pt x="9165" y="19089"/>
                    <a:pt x="9636" y="19451"/>
                    <a:pt x="9926" y="19958"/>
                  </a:cubicBezTo>
                  <a:lnTo>
                    <a:pt x="10034" y="20140"/>
                  </a:lnTo>
                  <a:cubicBezTo>
                    <a:pt x="10201" y="20474"/>
                    <a:pt x="10537" y="20652"/>
                    <a:pt x="10875" y="20652"/>
                  </a:cubicBezTo>
                  <a:cubicBezTo>
                    <a:pt x="11123" y="20652"/>
                    <a:pt x="11372" y="20556"/>
                    <a:pt x="11556" y="20357"/>
                  </a:cubicBezTo>
                  <a:lnTo>
                    <a:pt x="12497" y="19524"/>
                  </a:lnTo>
                  <a:cubicBezTo>
                    <a:pt x="12678" y="19343"/>
                    <a:pt x="12932" y="19234"/>
                    <a:pt x="13222" y="19198"/>
                  </a:cubicBezTo>
                  <a:lnTo>
                    <a:pt x="13258" y="19198"/>
                  </a:lnTo>
                  <a:cubicBezTo>
                    <a:pt x="13548" y="19198"/>
                    <a:pt x="13801" y="19306"/>
                    <a:pt x="14019" y="19451"/>
                  </a:cubicBezTo>
                  <a:cubicBezTo>
                    <a:pt x="14598" y="19850"/>
                    <a:pt x="15178" y="20284"/>
                    <a:pt x="15721" y="20755"/>
                  </a:cubicBezTo>
                  <a:cubicBezTo>
                    <a:pt x="16989" y="17133"/>
                    <a:pt x="17134" y="13294"/>
                    <a:pt x="17278" y="9599"/>
                  </a:cubicBezTo>
                  <a:cubicBezTo>
                    <a:pt x="17315" y="6919"/>
                    <a:pt x="17532" y="4238"/>
                    <a:pt x="17967" y="1594"/>
                  </a:cubicBezTo>
                  <a:lnTo>
                    <a:pt x="17967" y="1594"/>
                  </a:lnTo>
                  <a:lnTo>
                    <a:pt x="14924" y="2826"/>
                  </a:lnTo>
                  <a:cubicBezTo>
                    <a:pt x="14867" y="2854"/>
                    <a:pt x="14806" y="2868"/>
                    <a:pt x="14743" y="2868"/>
                  </a:cubicBezTo>
                  <a:cubicBezTo>
                    <a:pt x="14568" y="2868"/>
                    <a:pt x="14389" y="2760"/>
                    <a:pt x="14308" y="2572"/>
                  </a:cubicBezTo>
                  <a:cubicBezTo>
                    <a:pt x="14055" y="1993"/>
                    <a:pt x="13620" y="1522"/>
                    <a:pt x="13077" y="1160"/>
                  </a:cubicBezTo>
                  <a:cubicBezTo>
                    <a:pt x="12932" y="1015"/>
                    <a:pt x="12715" y="942"/>
                    <a:pt x="12461" y="906"/>
                  </a:cubicBezTo>
                  <a:cubicBezTo>
                    <a:pt x="12280" y="942"/>
                    <a:pt x="12099" y="979"/>
                    <a:pt x="11954" y="1051"/>
                  </a:cubicBezTo>
                  <a:cubicBezTo>
                    <a:pt x="11121" y="1413"/>
                    <a:pt x="10360" y="1775"/>
                    <a:pt x="9600" y="2210"/>
                  </a:cubicBezTo>
                  <a:cubicBezTo>
                    <a:pt x="9532" y="2251"/>
                    <a:pt x="9454" y="2271"/>
                    <a:pt x="9375" y="2271"/>
                  </a:cubicBezTo>
                  <a:cubicBezTo>
                    <a:pt x="9244" y="2271"/>
                    <a:pt x="9111" y="2215"/>
                    <a:pt x="9020" y="2101"/>
                  </a:cubicBezTo>
                  <a:cubicBezTo>
                    <a:pt x="8332" y="1413"/>
                    <a:pt x="7535" y="761"/>
                    <a:pt x="6702" y="145"/>
                  </a:cubicBezTo>
                  <a:cubicBezTo>
                    <a:pt x="6629" y="73"/>
                    <a:pt x="6521" y="37"/>
                    <a:pt x="6412" y="1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8" name="Google Shape;1222;p47">
            <a:extLst>
              <a:ext uri="{FF2B5EF4-FFF2-40B4-BE49-F238E27FC236}">
                <a16:creationId xmlns:a16="http://schemas.microsoft.com/office/drawing/2014/main" id="{F2D59DCB-5240-C242-9B5C-5155DC27C24F}"/>
              </a:ext>
            </a:extLst>
          </p:cNvPr>
          <p:cNvSpPr txBox="1">
            <a:spLocks/>
          </p:cNvSpPr>
          <p:nvPr/>
        </p:nvSpPr>
        <p:spPr>
          <a:xfrm>
            <a:off x="701964" y="2555319"/>
            <a:ext cx="2342286" cy="6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</a:rPr>
              <a:t>Tốc độ tăng </a:t>
            </a:r>
          </a:p>
          <a:p>
            <a:pPr marL="0" indent="0"/>
            <a:r>
              <a:rPr lang="vi-VN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</a:rPr>
              <a:t>cung tiền</a:t>
            </a:r>
          </a:p>
          <a:p>
            <a:pPr marL="0" indent="0"/>
            <a:r>
              <a:rPr lang="vi-VN" sz="20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</a:rPr>
              <a:t> &gt;&gt; tỉ lệ lạm phát</a:t>
            </a:r>
          </a:p>
        </p:txBody>
      </p:sp>
      <p:sp>
        <p:nvSpPr>
          <p:cNvPr id="9" name="Google Shape;1222;p47">
            <a:extLst>
              <a:ext uri="{FF2B5EF4-FFF2-40B4-BE49-F238E27FC236}">
                <a16:creationId xmlns:a16="http://schemas.microsoft.com/office/drawing/2014/main" id="{FAB77F59-7C5B-F445-8DDA-5F996048B70F}"/>
              </a:ext>
            </a:extLst>
          </p:cNvPr>
          <p:cNvSpPr txBox="1">
            <a:spLocks/>
          </p:cNvSpPr>
          <p:nvPr/>
        </p:nvSpPr>
        <p:spPr>
          <a:xfrm>
            <a:off x="3511617" y="2560616"/>
            <a:ext cx="2140405" cy="104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Chính sách tiền tệ: then chốt kiểm soát lạm phát</a:t>
            </a:r>
          </a:p>
        </p:txBody>
      </p:sp>
      <p:sp>
        <p:nvSpPr>
          <p:cNvPr id="14" name="Google Shape;1222;p47">
            <a:extLst>
              <a:ext uri="{FF2B5EF4-FFF2-40B4-BE49-F238E27FC236}">
                <a16:creationId xmlns:a16="http://schemas.microsoft.com/office/drawing/2014/main" id="{B542E2BD-6A73-AA40-AAB0-AD2ED19BD9B9}"/>
              </a:ext>
            </a:extLst>
          </p:cNvPr>
          <p:cNvSpPr txBox="1">
            <a:spLocks/>
          </p:cNvSpPr>
          <p:nvPr/>
        </p:nvSpPr>
        <p:spPr>
          <a:xfrm>
            <a:off x="5997818" y="2638281"/>
            <a:ext cx="2342286" cy="6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Chính sách </a:t>
            </a:r>
          </a:p>
          <a:p>
            <a:pPr marL="0" indent="0"/>
            <a:r>
              <a:rPr lang="vi-VN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tài khoá</a:t>
            </a:r>
          </a:p>
        </p:txBody>
      </p:sp>
    </p:spTree>
    <p:extLst>
      <p:ext uri="{BB962C8B-B14F-4D97-AF65-F5344CB8AC3E}">
        <p14:creationId xmlns:p14="http://schemas.microsoft.com/office/powerpoint/2010/main" val="190457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07;p44">
            <a:extLst>
              <a:ext uri="{FF2B5EF4-FFF2-40B4-BE49-F238E27FC236}">
                <a16:creationId xmlns:a16="http://schemas.microsoft.com/office/drawing/2014/main" id="{D8643144-CA41-A64C-8864-9290607B6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9318" y="2158045"/>
            <a:ext cx="7619999" cy="1735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solidFill>
                  <a:schemeClr val="tx1"/>
                </a:solidFill>
                <a:latin typeface="+mj-lt"/>
              </a:rPr>
              <a:t>TỔN THẤT </a:t>
            </a:r>
            <a:br>
              <a:rPr lang="vi-VN" sz="4000" dirty="0">
                <a:solidFill>
                  <a:schemeClr val="tx1"/>
                </a:solidFill>
                <a:latin typeface="+mj-lt"/>
              </a:rPr>
            </a:br>
            <a:r>
              <a:rPr lang="vi-VN" sz="4000" dirty="0">
                <a:solidFill>
                  <a:schemeClr val="bg2"/>
                </a:solidFill>
                <a:latin typeface="+mj-lt"/>
              </a:rPr>
              <a:t>LẠM PHÁT GÂY RA</a:t>
            </a:r>
            <a:endParaRPr sz="4000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2" name="Google Shape;2097;p72">
            <a:extLst>
              <a:ext uri="{FF2B5EF4-FFF2-40B4-BE49-F238E27FC236}">
                <a16:creationId xmlns:a16="http://schemas.microsoft.com/office/drawing/2014/main" id="{614B673C-0798-4D48-AA6D-F5E3FB8FF565}"/>
              </a:ext>
            </a:extLst>
          </p:cNvPr>
          <p:cNvGrpSpPr/>
          <p:nvPr/>
        </p:nvGrpSpPr>
        <p:grpSpPr>
          <a:xfrm>
            <a:off x="4163893" y="1430842"/>
            <a:ext cx="790847" cy="1043790"/>
            <a:chOff x="3734895" y="2077875"/>
            <a:chExt cx="476312" cy="673272"/>
          </a:xfrm>
        </p:grpSpPr>
        <p:sp>
          <p:nvSpPr>
            <p:cNvPr id="7" name="Google Shape;2098;p72">
              <a:extLst>
                <a:ext uri="{FF2B5EF4-FFF2-40B4-BE49-F238E27FC236}">
                  <a16:creationId xmlns:a16="http://schemas.microsoft.com/office/drawing/2014/main" id="{9404B187-06B0-9F4E-8330-434D5FD27DEB}"/>
                </a:ext>
              </a:extLst>
            </p:cNvPr>
            <p:cNvSpPr/>
            <p:nvPr/>
          </p:nvSpPr>
          <p:spPr>
            <a:xfrm>
              <a:off x="3740720" y="2095473"/>
              <a:ext cx="453661" cy="641568"/>
            </a:xfrm>
            <a:custGeom>
              <a:avLst/>
              <a:gdLst/>
              <a:ahLst/>
              <a:cxnLst/>
              <a:rect l="l" t="t" r="r" b="b"/>
              <a:pathLst>
                <a:path w="25857" h="36567" extrusionOk="0">
                  <a:moveTo>
                    <a:pt x="15755" y="9240"/>
                  </a:moveTo>
                  <a:cubicBezTo>
                    <a:pt x="16011" y="9240"/>
                    <a:pt x="16235" y="9474"/>
                    <a:pt x="16156" y="9765"/>
                  </a:cubicBezTo>
                  <a:cubicBezTo>
                    <a:pt x="15639" y="11573"/>
                    <a:pt x="15123" y="13380"/>
                    <a:pt x="14607" y="15188"/>
                  </a:cubicBezTo>
                  <a:cubicBezTo>
                    <a:pt x="14312" y="16294"/>
                    <a:pt x="14164" y="17843"/>
                    <a:pt x="13463" y="18765"/>
                  </a:cubicBezTo>
                  <a:cubicBezTo>
                    <a:pt x="12859" y="19570"/>
                    <a:pt x="11632" y="19833"/>
                    <a:pt x="10382" y="19833"/>
                  </a:cubicBezTo>
                  <a:cubicBezTo>
                    <a:pt x="9569" y="19833"/>
                    <a:pt x="8746" y="19722"/>
                    <a:pt x="8078" y="19577"/>
                  </a:cubicBezTo>
                  <a:cubicBezTo>
                    <a:pt x="7992" y="19677"/>
                    <a:pt x="7884" y="19722"/>
                    <a:pt x="7778" y="19722"/>
                  </a:cubicBezTo>
                  <a:cubicBezTo>
                    <a:pt x="7609" y="19722"/>
                    <a:pt x="7445" y="19610"/>
                    <a:pt x="7377" y="19429"/>
                  </a:cubicBezTo>
                  <a:lnTo>
                    <a:pt x="7340" y="19429"/>
                  </a:lnTo>
                  <a:cubicBezTo>
                    <a:pt x="7193" y="19356"/>
                    <a:pt x="7193" y="19171"/>
                    <a:pt x="7340" y="19097"/>
                  </a:cubicBezTo>
                  <a:lnTo>
                    <a:pt x="7451" y="19097"/>
                  </a:lnTo>
                  <a:cubicBezTo>
                    <a:pt x="9775" y="15593"/>
                    <a:pt x="12430" y="12311"/>
                    <a:pt x="15455" y="9360"/>
                  </a:cubicBezTo>
                  <a:cubicBezTo>
                    <a:pt x="15549" y="9276"/>
                    <a:pt x="15654" y="9240"/>
                    <a:pt x="15755" y="9240"/>
                  </a:cubicBezTo>
                  <a:close/>
                  <a:moveTo>
                    <a:pt x="18955" y="1"/>
                  </a:moveTo>
                  <a:cubicBezTo>
                    <a:pt x="17343" y="1"/>
                    <a:pt x="16151" y="1075"/>
                    <a:pt x="14865" y="2056"/>
                  </a:cubicBezTo>
                  <a:cubicBezTo>
                    <a:pt x="13057" y="3532"/>
                    <a:pt x="11361" y="5192"/>
                    <a:pt x="9848" y="6962"/>
                  </a:cubicBezTo>
                  <a:cubicBezTo>
                    <a:pt x="8115" y="8991"/>
                    <a:pt x="6455" y="11093"/>
                    <a:pt x="4943" y="13306"/>
                  </a:cubicBezTo>
                  <a:cubicBezTo>
                    <a:pt x="3615" y="15151"/>
                    <a:pt x="1660" y="17290"/>
                    <a:pt x="959" y="19540"/>
                  </a:cubicBezTo>
                  <a:cubicBezTo>
                    <a:pt x="0" y="22712"/>
                    <a:pt x="2582" y="24888"/>
                    <a:pt x="5422" y="25515"/>
                  </a:cubicBezTo>
                  <a:cubicBezTo>
                    <a:pt x="6481" y="25730"/>
                    <a:pt x="7557" y="25778"/>
                    <a:pt x="8638" y="25778"/>
                  </a:cubicBezTo>
                  <a:cubicBezTo>
                    <a:pt x="9516" y="25778"/>
                    <a:pt x="10398" y="25747"/>
                    <a:pt x="11278" y="25747"/>
                  </a:cubicBezTo>
                  <a:cubicBezTo>
                    <a:pt x="12108" y="25747"/>
                    <a:pt x="12936" y="25775"/>
                    <a:pt x="13758" y="25884"/>
                  </a:cubicBezTo>
                  <a:cubicBezTo>
                    <a:pt x="14188" y="25956"/>
                    <a:pt x="14201" y="26550"/>
                    <a:pt x="13795" y="26550"/>
                  </a:cubicBezTo>
                  <a:cubicBezTo>
                    <a:pt x="13783" y="26550"/>
                    <a:pt x="13771" y="26549"/>
                    <a:pt x="13758" y="26548"/>
                  </a:cubicBezTo>
                  <a:lnTo>
                    <a:pt x="13721" y="26548"/>
                  </a:lnTo>
                  <a:cubicBezTo>
                    <a:pt x="13832" y="26548"/>
                    <a:pt x="13906" y="26622"/>
                    <a:pt x="13906" y="26733"/>
                  </a:cubicBezTo>
                  <a:cubicBezTo>
                    <a:pt x="13832" y="28761"/>
                    <a:pt x="13500" y="30753"/>
                    <a:pt x="13279" y="32745"/>
                  </a:cubicBezTo>
                  <a:cubicBezTo>
                    <a:pt x="13205" y="33630"/>
                    <a:pt x="13021" y="34847"/>
                    <a:pt x="13537" y="35622"/>
                  </a:cubicBezTo>
                  <a:cubicBezTo>
                    <a:pt x="14069" y="36435"/>
                    <a:pt x="15241" y="36566"/>
                    <a:pt x="16258" y="36566"/>
                  </a:cubicBezTo>
                  <a:cubicBezTo>
                    <a:pt x="16580" y="36566"/>
                    <a:pt x="16886" y="36553"/>
                    <a:pt x="17152" y="36544"/>
                  </a:cubicBezTo>
                  <a:cubicBezTo>
                    <a:pt x="19660" y="36433"/>
                    <a:pt x="22168" y="36065"/>
                    <a:pt x="22021" y="33003"/>
                  </a:cubicBezTo>
                  <a:cubicBezTo>
                    <a:pt x="21910" y="30901"/>
                    <a:pt x="21430" y="28872"/>
                    <a:pt x="20656" y="26954"/>
                  </a:cubicBezTo>
                  <a:cubicBezTo>
                    <a:pt x="20582" y="26806"/>
                    <a:pt x="20619" y="26659"/>
                    <a:pt x="20766" y="26548"/>
                  </a:cubicBezTo>
                  <a:cubicBezTo>
                    <a:pt x="20766" y="26401"/>
                    <a:pt x="20914" y="26253"/>
                    <a:pt x="21098" y="26253"/>
                  </a:cubicBezTo>
                  <a:cubicBezTo>
                    <a:pt x="21129" y="26252"/>
                    <a:pt x="21160" y="26251"/>
                    <a:pt x="21190" y="26251"/>
                  </a:cubicBezTo>
                  <a:cubicBezTo>
                    <a:pt x="22107" y="26251"/>
                    <a:pt x="22862" y="26774"/>
                    <a:pt x="23754" y="26917"/>
                  </a:cubicBezTo>
                  <a:cubicBezTo>
                    <a:pt x="23893" y="26941"/>
                    <a:pt x="24021" y="26952"/>
                    <a:pt x="24139" y="26952"/>
                  </a:cubicBezTo>
                  <a:cubicBezTo>
                    <a:pt x="25856" y="26952"/>
                    <a:pt x="25596" y="24576"/>
                    <a:pt x="25562" y="23265"/>
                  </a:cubicBezTo>
                  <a:cubicBezTo>
                    <a:pt x="25562" y="22602"/>
                    <a:pt x="25525" y="21938"/>
                    <a:pt x="25377" y="21274"/>
                  </a:cubicBezTo>
                  <a:cubicBezTo>
                    <a:pt x="25077" y="20404"/>
                    <a:pt x="24485" y="20217"/>
                    <a:pt x="23759" y="20217"/>
                  </a:cubicBezTo>
                  <a:cubicBezTo>
                    <a:pt x="23592" y="20217"/>
                    <a:pt x="23417" y="20227"/>
                    <a:pt x="23238" y="20241"/>
                  </a:cubicBezTo>
                  <a:cubicBezTo>
                    <a:pt x="21725" y="20388"/>
                    <a:pt x="20287" y="20794"/>
                    <a:pt x="18922" y="21384"/>
                  </a:cubicBezTo>
                  <a:cubicBezTo>
                    <a:pt x="18836" y="21460"/>
                    <a:pt x="18728" y="21494"/>
                    <a:pt x="18621" y="21494"/>
                  </a:cubicBezTo>
                  <a:cubicBezTo>
                    <a:pt x="18364" y="21494"/>
                    <a:pt x="18117" y="21292"/>
                    <a:pt x="18221" y="20979"/>
                  </a:cubicBezTo>
                  <a:cubicBezTo>
                    <a:pt x="20103" y="15852"/>
                    <a:pt x="21910" y="10134"/>
                    <a:pt x="22168" y="4638"/>
                  </a:cubicBezTo>
                  <a:cubicBezTo>
                    <a:pt x="22279" y="2573"/>
                    <a:pt x="21689" y="323"/>
                    <a:pt x="19402" y="28"/>
                  </a:cubicBezTo>
                  <a:cubicBezTo>
                    <a:pt x="19249" y="10"/>
                    <a:pt x="19101" y="1"/>
                    <a:pt x="18955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99;p72">
              <a:extLst>
                <a:ext uri="{FF2B5EF4-FFF2-40B4-BE49-F238E27FC236}">
                  <a16:creationId xmlns:a16="http://schemas.microsoft.com/office/drawing/2014/main" id="{B22379D8-A49B-B440-8618-02128548BFE6}"/>
                </a:ext>
              </a:extLst>
            </p:cNvPr>
            <p:cNvSpPr/>
            <p:nvPr/>
          </p:nvSpPr>
          <p:spPr>
            <a:xfrm>
              <a:off x="3734895" y="2077875"/>
              <a:ext cx="476312" cy="673272"/>
            </a:xfrm>
            <a:custGeom>
              <a:avLst/>
              <a:gdLst/>
              <a:ahLst/>
              <a:cxnLst/>
              <a:rect l="l" t="t" r="r" b="b"/>
              <a:pathLst>
                <a:path w="27148" h="38374" extrusionOk="0">
                  <a:moveTo>
                    <a:pt x="19225" y="958"/>
                  </a:moveTo>
                  <a:cubicBezTo>
                    <a:pt x="19390" y="958"/>
                    <a:pt x="19560" y="970"/>
                    <a:pt x="19734" y="994"/>
                  </a:cubicBezTo>
                  <a:cubicBezTo>
                    <a:pt x="22021" y="1289"/>
                    <a:pt x="22611" y="3539"/>
                    <a:pt x="22500" y="5605"/>
                  </a:cubicBezTo>
                  <a:cubicBezTo>
                    <a:pt x="22242" y="11100"/>
                    <a:pt x="20435" y="16818"/>
                    <a:pt x="18553" y="21945"/>
                  </a:cubicBezTo>
                  <a:cubicBezTo>
                    <a:pt x="18449" y="22258"/>
                    <a:pt x="18696" y="22460"/>
                    <a:pt x="18953" y="22460"/>
                  </a:cubicBezTo>
                  <a:cubicBezTo>
                    <a:pt x="19060" y="22460"/>
                    <a:pt x="19168" y="22426"/>
                    <a:pt x="19254" y="22350"/>
                  </a:cubicBezTo>
                  <a:cubicBezTo>
                    <a:pt x="20619" y="21723"/>
                    <a:pt x="22057" y="21355"/>
                    <a:pt x="23570" y="21207"/>
                  </a:cubicBezTo>
                  <a:cubicBezTo>
                    <a:pt x="23768" y="21184"/>
                    <a:pt x="23959" y="21169"/>
                    <a:pt x="24142" y="21169"/>
                  </a:cubicBezTo>
                  <a:cubicBezTo>
                    <a:pt x="24845" y="21169"/>
                    <a:pt x="25416" y="21391"/>
                    <a:pt x="25709" y="22240"/>
                  </a:cubicBezTo>
                  <a:cubicBezTo>
                    <a:pt x="25857" y="22904"/>
                    <a:pt x="25894" y="23568"/>
                    <a:pt x="25857" y="24232"/>
                  </a:cubicBezTo>
                  <a:cubicBezTo>
                    <a:pt x="25891" y="25543"/>
                    <a:pt x="26184" y="27918"/>
                    <a:pt x="24471" y="27918"/>
                  </a:cubicBezTo>
                  <a:cubicBezTo>
                    <a:pt x="24353" y="27918"/>
                    <a:pt x="24225" y="27907"/>
                    <a:pt x="24086" y="27883"/>
                  </a:cubicBezTo>
                  <a:cubicBezTo>
                    <a:pt x="23158" y="27740"/>
                    <a:pt x="22437" y="27218"/>
                    <a:pt x="21489" y="27218"/>
                  </a:cubicBezTo>
                  <a:cubicBezTo>
                    <a:pt x="21457" y="27218"/>
                    <a:pt x="21426" y="27218"/>
                    <a:pt x="21394" y="27219"/>
                  </a:cubicBezTo>
                  <a:cubicBezTo>
                    <a:pt x="21209" y="27256"/>
                    <a:pt x="21098" y="27367"/>
                    <a:pt x="21062" y="27514"/>
                  </a:cubicBezTo>
                  <a:cubicBezTo>
                    <a:pt x="20914" y="27625"/>
                    <a:pt x="20877" y="27773"/>
                    <a:pt x="20951" y="27920"/>
                  </a:cubicBezTo>
                  <a:cubicBezTo>
                    <a:pt x="21762" y="29838"/>
                    <a:pt x="22205" y="31904"/>
                    <a:pt x="22353" y="33969"/>
                  </a:cubicBezTo>
                  <a:cubicBezTo>
                    <a:pt x="22463" y="37031"/>
                    <a:pt x="19955" y="37436"/>
                    <a:pt x="17447" y="37510"/>
                  </a:cubicBezTo>
                  <a:cubicBezTo>
                    <a:pt x="17144" y="37530"/>
                    <a:pt x="16789" y="37553"/>
                    <a:pt x="16418" y="37553"/>
                  </a:cubicBezTo>
                  <a:cubicBezTo>
                    <a:pt x="15434" y="37553"/>
                    <a:pt x="14341" y="37392"/>
                    <a:pt x="13832" y="36588"/>
                  </a:cubicBezTo>
                  <a:cubicBezTo>
                    <a:pt x="13316" y="35814"/>
                    <a:pt x="13500" y="34596"/>
                    <a:pt x="13611" y="33711"/>
                  </a:cubicBezTo>
                  <a:cubicBezTo>
                    <a:pt x="13795" y="31719"/>
                    <a:pt x="14127" y="29727"/>
                    <a:pt x="14238" y="27736"/>
                  </a:cubicBezTo>
                  <a:cubicBezTo>
                    <a:pt x="14238" y="27665"/>
                    <a:pt x="14193" y="27594"/>
                    <a:pt x="14131" y="27553"/>
                  </a:cubicBezTo>
                  <a:lnTo>
                    <a:pt x="14131" y="27553"/>
                  </a:lnTo>
                  <a:cubicBezTo>
                    <a:pt x="14495" y="27542"/>
                    <a:pt x="14482" y="26923"/>
                    <a:pt x="14090" y="26887"/>
                  </a:cubicBezTo>
                  <a:cubicBezTo>
                    <a:pt x="13244" y="26763"/>
                    <a:pt x="12387" y="26732"/>
                    <a:pt x="11527" y="26732"/>
                  </a:cubicBezTo>
                  <a:cubicBezTo>
                    <a:pt x="10675" y="26732"/>
                    <a:pt x="9820" y="26763"/>
                    <a:pt x="8969" y="26763"/>
                  </a:cubicBezTo>
                  <a:cubicBezTo>
                    <a:pt x="7873" y="26763"/>
                    <a:pt x="6784" y="26712"/>
                    <a:pt x="5717" y="26482"/>
                  </a:cubicBezTo>
                  <a:cubicBezTo>
                    <a:pt x="2877" y="25891"/>
                    <a:pt x="295" y="23715"/>
                    <a:pt x="1291" y="20506"/>
                  </a:cubicBezTo>
                  <a:cubicBezTo>
                    <a:pt x="1955" y="18293"/>
                    <a:pt x="3947" y="16154"/>
                    <a:pt x="5275" y="14309"/>
                  </a:cubicBezTo>
                  <a:cubicBezTo>
                    <a:pt x="6787" y="12059"/>
                    <a:pt x="8447" y="9957"/>
                    <a:pt x="10180" y="7891"/>
                  </a:cubicBezTo>
                  <a:cubicBezTo>
                    <a:pt x="11693" y="6121"/>
                    <a:pt x="13389" y="4498"/>
                    <a:pt x="15197" y="3023"/>
                  </a:cubicBezTo>
                  <a:cubicBezTo>
                    <a:pt x="16466" y="2021"/>
                    <a:pt x="17645" y="958"/>
                    <a:pt x="19225" y="958"/>
                  </a:cubicBezTo>
                  <a:close/>
                  <a:moveTo>
                    <a:pt x="19591" y="1"/>
                  </a:moveTo>
                  <a:cubicBezTo>
                    <a:pt x="16141" y="1"/>
                    <a:pt x="11844" y="4881"/>
                    <a:pt x="10070" y="6822"/>
                  </a:cubicBezTo>
                  <a:cubicBezTo>
                    <a:pt x="7930" y="9256"/>
                    <a:pt x="5975" y="11801"/>
                    <a:pt x="4131" y="14457"/>
                  </a:cubicBezTo>
                  <a:cubicBezTo>
                    <a:pt x="2619" y="16633"/>
                    <a:pt x="0" y="19400"/>
                    <a:pt x="185" y="22277"/>
                  </a:cubicBezTo>
                  <a:cubicBezTo>
                    <a:pt x="515" y="27174"/>
                    <a:pt x="5769" y="27495"/>
                    <a:pt x="10118" y="27495"/>
                  </a:cubicBezTo>
                  <a:cubicBezTo>
                    <a:pt x="10774" y="27495"/>
                    <a:pt x="11410" y="27487"/>
                    <a:pt x="12005" y="27487"/>
                  </a:cubicBezTo>
                  <a:cubicBezTo>
                    <a:pt x="12717" y="27487"/>
                    <a:pt x="13371" y="27498"/>
                    <a:pt x="13932" y="27544"/>
                  </a:cubicBezTo>
                  <a:lnTo>
                    <a:pt x="13932" y="27544"/>
                  </a:lnTo>
                  <a:cubicBezTo>
                    <a:pt x="13891" y="27572"/>
                    <a:pt x="13854" y="27617"/>
                    <a:pt x="13832" y="27662"/>
                  </a:cubicBezTo>
                  <a:cubicBezTo>
                    <a:pt x="13316" y="30096"/>
                    <a:pt x="12357" y="33490"/>
                    <a:pt x="12836" y="35961"/>
                  </a:cubicBezTo>
                  <a:cubicBezTo>
                    <a:pt x="13226" y="38039"/>
                    <a:pt x="14930" y="38374"/>
                    <a:pt x="16716" y="38374"/>
                  </a:cubicBezTo>
                  <a:cubicBezTo>
                    <a:pt x="16959" y="38374"/>
                    <a:pt x="17204" y="38367"/>
                    <a:pt x="17447" y="38359"/>
                  </a:cubicBezTo>
                  <a:cubicBezTo>
                    <a:pt x="19070" y="38285"/>
                    <a:pt x="22168" y="38248"/>
                    <a:pt x="22943" y="36441"/>
                  </a:cubicBezTo>
                  <a:cubicBezTo>
                    <a:pt x="23939" y="34227"/>
                    <a:pt x="22758" y="30355"/>
                    <a:pt x="21873" y="28105"/>
                  </a:cubicBezTo>
                  <a:lnTo>
                    <a:pt x="21873" y="28105"/>
                  </a:lnTo>
                  <a:cubicBezTo>
                    <a:pt x="22737" y="28359"/>
                    <a:pt x="23706" y="28805"/>
                    <a:pt x="24599" y="28805"/>
                  </a:cubicBezTo>
                  <a:cubicBezTo>
                    <a:pt x="25003" y="28805"/>
                    <a:pt x="25390" y="28714"/>
                    <a:pt x="25746" y="28473"/>
                  </a:cubicBezTo>
                  <a:cubicBezTo>
                    <a:pt x="27148" y="27551"/>
                    <a:pt x="26705" y="24859"/>
                    <a:pt x="26631" y="23531"/>
                  </a:cubicBezTo>
                  <a:cubicBezTo>
                    <a:pt x="26557" y="22166"/>
                    <a:pt x="26594" y="20654"/>
                    <a:pt x="24971" y="20432"/>
                  </a:cubicBezTo>
                  <a:cubicBezTo>
                    <a:pt x="24712" y="20394"/>
                    <a:pt x="24445" y="20376"/>
                    <a:pt x="24174" y="20376"/>
                  </a:cubicBezTo>
                  <a:cubicBezTo>
                    <a:pt x="22639" y="20376"/>
                    <a:pt x="20966" y="20954"/>
                    <a:pt x="19586" y="21613"/>
                  </a:cubicBezTo>
                  <a:cubicBezTo>
                    <a:pt x="20877" y="18072"/>
                    <a:pt x="21873" y="14383"/>
                    <a:pt x="22611" y="10695"/>
                  </a:cubicBezTo>
                  <a:cubicBezTo>
                    <a:pt x="23127" y="8002"/>
                    <a:pt x="24160" y="4424"/>
                    <a:pt x="22611" y="1879"/>
                  </a:cubicBezTo>
                  <a:cubicBezTo>
                    <a:pt x="21777" y="533"/>
                    <a:pt x="20730" y="1"/>
                    <a:pt x="19591" y="1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0;p72">
              <a:extLst>
                <a:ext uri="{FF2B5EF4-FFF2-40B4-BE49-F238E27FC236}">
                  <a16:creationId xmlns:a16="http://schemas.microsoft.com/office/drawing/2014/main" id="{DD86CC3B-9552-CF4B-8721-A6669CE02026}"/>
                </a:ext>
              </a:extLst>
            </p:cNvPr>
            <p:cNvSpPr/>
            <p:nvPr/>
          </p:nvSpPr>
          <p:spPr>
            <a:xfrm>
              <a:off x="3866908" y="2257595"/>
              <a:ext cx="158677" cy="186240"/>
            </a:xfrm>
            <a:custGeom>
              <a:avLst/>
              <a:gdLst/>
              <a:ahLst/>
              <a:cxnLst/>
              <a:rect l="l" t="t" r="r" b="b"/>
              <a:pathLst>
                <a:path w="9044" h="10615" extrusionOk="0">
                  <a:moveTo>
                    <a:pt x="7747" y="1816"/>
                  </a:moveTo>
                  <a:cubicBezTo>
                    <a:pt x="7230" y="3624"/>
                    <a:pt x="6714" y="5394"/>
                    <a:pt x="6234" y="7202"/>
                  </a:cubicBezTo>
                  <a:cubicBezTo>
                    <a:pt x="5755" y="8862"/>
                    <a:pt x="4611" y="9673"/>
                    <a:pt x="2878" y="9747"/>
                  </a:cubicBezTo>
                  <a:cubicBezTo>
                    <a:pt x="2361" y="9747"/>
                    <a:pt x="1808" y="9747"/>
                    <a:pt x="1292" y="9784"/>
                  </a:cubicBezTo>
                  <a:cubicBezTo>
                    <a:pt x="3210" y="6944"/>
                    <a:pt x="5349" y="4288"/>
                    <a:pt x="7747" y="1816"/>
                  </a:cubicBezTo>
                  <a:close/>
                  <a:moveTo>
                    <a:pt x="8563" y="0"/>
                  </a:moveTo>
                  <a:cubicBezTo>
                    <a:pt x="8462" y="0"/>
                    <a:pt x="8357" y="36"/>
                    <a:pt x="8263" y="120"/>
                  </a:cubicBezTo>
                  <a:cubicBezTo>
                    <a:pt x="5238" y="3071"/>
                    <a:pt x="2583" y="6353"/>
                    <a:pt x="259" y="9894"/>
                  </a:cubicBezTo>
                  <a:lnTo>
                    <a:pt x="148" y="9894"/>
                  </a:lnTo>
                  <a:cubicBezTo>
                    <a:pt x="1" y="9931"/>
                    <a:pt x="1" y="10153"/>
                    <a:pt x="148" y="10226"/>
                  </a:cubicBezTo>
                  <a:lnTo>
                    <a:pt x="185" y="10226"/>
                  </a:lnTo>
                  <a:cubicBezTo>
                    <a:pt x="230" y="10405"/>
                    <a:pt x="396" y="10503"/>
                    <a:pt x="570" y="10503"/>
                  </a:cubicBezTo>
                  <a:cubicBezTo>
                    <a:pt x="683" y="10503"/>
                    <a:pt x="799" y="10461"/>
                    <a:pt x="886" y="10374"/>
                  </a:cubicBezTo>
                  <a:cubicBezTo>
                    <a:pt x="1559" y="10506"/>
                    <a:pt x="2389" y="10614"/>
                    <a:pt x="3208" y="10614"/>
                  </a:cubicBezTo>
                  <a:cubicBezTo>
                    <a:pt x="4452" y="10614"/>
                    <a:pt x="5670" y="10363"/>
                    <a:pt x="6271" y="9562"/>
                  </a:cubicBezTo>
                  <a:cubicBezTo>
                    <a:pt x="6935" y="8603"/>
                    <a:pt x="7083" y="7054"/>
                    <a:pt x="7415" y="5948"/>
                  </a:cubicBezTo>
                  <a:cubicBezTo>
                    <a:pt x="7931" y="4140"/>
                    <a:pt x="8447" y="2333"/>
                    <a:pt x="8964" y="525"/>
                  </a:cubicBezTo>
                  <a:cubicBezTo>
                    <a:pt x="9043" y="234"/>
                    <a:pt x="8819" y="0"/>
                    <a:pt x="8563" y="0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733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9"/>
          <p:cNvSpPr txBox="1">
            <a:spLocks noGrp="1"/>
          </p:cNvSpPr>
          <p:nvPr>
            <p:ph type="title"/>
          </p:nvPr>
        </p:nvSpPr>
        <p:spPr>
          <a:xfrm>
            <a:off x="4306338" y="-1210077"/>
            <a:ext cx="2914500" cy="262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>
                <a:latin typeface="Calibri" panose="020F0502020204030204" pitchFamily="34" charset="0"/>
              </a:rPr>
              <a:t>LẠM PHÁT</a:t>
            </a:r>
            <a:endParaRPr sz="4800" dirty="0">
              <a:latin typeface="Calibri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B95070-81E0-4548-AC83-29838ABDB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4"/>
          <a:stretch/>
        </p:blipFill>
        <p:spPr>
          <a:xfrm>
            <a:off x="1" y="-33472"/>
            <a:ext cx="4071120" cy="5180592"/>
          </a:xfrm>
          <a:prstGeom prst="rect">
            <a:avLst/>
          </a:prstGeom>
        </p:spPr>
      </p:pic>
      <p:grpSp>
        <p:nvGrpSpPr>
          <p:cNvPr id="4" name="Google Shape;2647;p78">
            <a:extLst>
              <a:ext uri="{FF2B5EF4-FFF2-40B4-BE49-F238E27FC236}">
                <a16:creationId xmlns:a16="http://schemas.microsoft.com/office/drawing/2014/main" id="{75896D99-3F6A-444E-8944-BA2FCC2C267D}"/>
              </a:ext>
            </a:extLst>
          </p:cNvPr>
          <p:cNvGrpSpPr/>
          <p:nvPr/>
        </p:nvGrpSpPr>
        <p:grpSpPr>
          <a:xfrm>
            <a:off x="4478131" y="1712910"/>
            <a:ext cx="4071120" cy="3342719"/>
            <a:chOff x="235800" y="830650"/>
            <a:chExt cx="6978450" cy="4588844"/>
          </a:xfrm>
        </p:grpSpPr>
        <p:sp>
          <p:nvSpPr>
            <p:cNvPr id="9" name="Google Shape;2648;p78">
              <a:extLst>
                <a:ext uri="{FF2B5EF4-FFF2-40B4-BE49-F238E27FC236}">
                  <a16:creationId xmlns:a16="http://schemas.microsoft.com/office/drawing/2014/main" id="{2CFCAA98-2277-FE45-B6AB-C8FA8EFA7F9D}"/>
                </a:ext>
              </a:extLst>
            </p:cNvPr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49;p78">
              <a:extLst>
                <a:ext uri="{FF2B5EF4-FFF2-40B4-BE49-F238E27FC236}">
                  <a16:creationId xmlns:a16="http://schemas.microsoft.com/office/drawing/2014/main" id="{488F5A19-50CA-294D-8053-D4779400D723}"/>
                </a:ext>
              </a:extLst>
            </p:cNvPr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50;p78">
              <a:extLst>
                <a:ext uri="{FF2B5EF4-FFF2-40B4-BE49-F238E27FC236}">
                  <a16:creationId xmlns:a16="http://schemas.microsoft.com/office/drawing/2014/main" id="{994EEDDF-39C9-4F4C-BBBC-990BD23A827F}"/>
                </a:ext>
              </a:extLst>
            </p:cNvPr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51;p78">
              <a:extLst>
                <a:ext uri="{FF2B5EF4-FFF2-40B4-BE49-F238E27FC236}">
                  <a16:creationId xmlns:a16="http://schemas.microsoft.com/office/drawing/2014/main" id="{79225698-FEE6-4B43-9EFE-A8E13E61C8AD}"/>
                </a:ext>
              </a:extLst>
            </p:cNvPr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52;p78">
              <a:extLst>
                <a:ext uri="{FF2B5EF4-FFF2-40B4-BE49-F238E27FC236}">
                  <a16:creationId xmlns:a16="http://schemas.microsoft.com/office/drawing/2014/main" id="{6F0D4019-550D-254F-BA26-C899AD1190FD}"/>
                </a:ext>
              </a:extLst>
            </p:cNvPr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53;p78">
              <a:extLst>
                <a:ext uri="{FF2B5EF4-FFF2-40B4-BE49-F238E27FC236}">
                  <a16:creationId xmlns:a16="http://schemas.microsoft.com/office/drawing/2014/main" id="{41611D90-12E8-B849-83DC-4D29896E17AC}"/>
                </a:ext>
              </a:extLst>
            </p:cNvPr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49"/>
          <p:cNvSpPr txBox="1">
            <a:spLocks noGrp="1"/>
          </p:cNvSpPr>
          <p:nvPr>
            <p:ph type="body" idx="1"/>
          </p:nvPr>
        </p:nvSpPr>
        <p:spPr>
          <a:xfrm>
            <a:off x="4572000" y="2869955"/>
            <a:ext cx="3883383" cy="7537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accent2"/>
                </a:solidFill>
                <a:latin typeface="Calibri" panose="020F0502020204030204" pitchFamily="34" charset="0"/>
              </a:rPr>
              <a:t>Một hiện tượng kinh tế vĩ mô phổ biến có ảnh hưởng rộng khắp</a:t>
            </a:r>
            <a:endParaRPr sz="20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54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7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7" grpId="0"/>
      <p:bldP spid="1278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81;p53">
            <a:extLst>
              <a:ext uri="{FF2B5EF4-FFF2-40B4-BE49-F238E27FC236}">
                <a16:creationId xmlns:a16="http://schemas.microsoft.com/office/drawing/2014/main" id="{62F77883-8F95-9742-B989-5E418362A054}"/>
              </a:ext>
            </a:extLst>
          </p:cNvPr>
          <p:cNvSpPr/>
          <p:nvPr/>
        </p:nvSpPr>
        <p:spPr>
          <a:xfrm>
            <a:off x="6610962" y="948762"/>
            <a:ext cx="2186287" cy="1754845"/>
          </a:xfrm>
          <a:custGeom>
            <a:avLst/>
            <a:gdLst/>
            <a:ahLst/>
            <a:cxnLst/>
            <a:rect l="l" t="t" r="r" b="b"/>
            <a:pathLst>
              <a:path w="275471" h="203163" extrusionOk="0">
                <a:moveTo>
                  <a:pt x="71694" y="1"/>
                </a:moveTo>
                <a:cubicBezTo>
                  <a:pt x="45546" y="1"/>
                  <a:pt x="8051" y="1070"/>
                  <a:pt x="5199" y="3374"/>
                </a:cubicBezTo>
                <a:cubicBezTo>
                  <a:pt x="1903" y="6163"/>
                  <a:pt x="3931" y="76647"/>
                  <a:pt x="5199" y="95916"/>
                </a:cubicBezTo>
                <a:cubicBezTo>
                  <a:pt x="6593" y="115185"/>
                  <a:pt x="1" y="192261"/>
                  <a:pt x="5199" y="198726"/>
                </a:cubicBezTo>
                <a:cubicBezTo>
                  <a:pt x="8875" y="203163"/>
                  <a:pt x="42342" y="201895"/>
                  <a:pt x="75556" y="202529"/>
                </a:cubicBezTo>
                <a:cubicBezTo>
                  <a:pt x="91308" y="202828"/>
                  <a:pt x="117361" y="202958"/>
                  <a:pt x="142110" y="202958"/>
                </a:cubicBezTo>
                <a:cubicBezTo>
                  <a:pt x="169742" y="202958"/>
                  <a:pt x="195747" y="202796"/>
                  <a:pt x="203973" y="202529"/>
                </a:cubicBezTo>
                <a:cubicBezTo>
                  <a:pt x="205500" y="202479"/>
                  <a:pt x="207308" y="202459"/>
                  <a:pt x="209334" y="202459"/>
                </a:cubicBezTo>
                <a:cubicBezTo>
                  <a:pt x="218886" y="202459"/>
                  <a:pt x="233263" y="202914"/>
                  <a:pt x="245652" y="202914"/>
                </a:cubicBezTo>
                <a:cubicBezTo>
                  <a:pt x="257469" y="202914"/>
                  <a:pt x="267477" y="202500"/>
                  <a:pt x="269766" y="200881"/>
                </a:cubicBezTo>
                <a:cubicBezTo>
                  <a:pt x="274964" y="197078"/>
                  <a:pt x="274457" y="153469"/>
                  <a:pt x="274457" y="142694"/>
                </a:cubicBezTo>
                <a:cubicBezTo>
                  <a:pt x="274457" y="131918"/>
                  <a:pt x="275090" y="92620"/>
                  <a:pt x="273823" y="80957"/>
                </a:cubicBezTo>
                <a:cubicBezTo>
                  <a:pt x="272428" y="69294"/>
                  <a:pt x="275471" y="7684"/>
                  <a:pt x="270273" y="4388"/>
                </a:cubicBezTo>
                <a:cubicBezTo>
                  <a:pt x="266730" y="2141"/>
                  <a:pt x="243866" y="1721"/>
                  <a:pt x="221235" y="1721"/>
                </a:cubicBezTo>
                <a:cubicBezTo>
                  <a:pt x="210667" y="1721"/>
                  <a:pt x="200151" y="1812"/>
                  <a:pt x="191676" y="1853"/>
                </a:cubicBezTo>
                <a:cubicBezTo>
                  <a:pt x="190156" y="1858"/>
                  <a:pt x="188610" y="1861"/>
                  <a:pt x="187043" y="1861"/>
                </a:cubicBezTo>
                <a:cubicBezTo>
                  <a:pt x="152268" y="1861"/>
                  <a:pt x="106562" y="563"/>
                  <a:pt x="82908" y="78"/>
                </a:cubicBezTo>
                <a:cubicBezTo>
                  <a:pt x="79561" y="27"/>
                  <a:pt x="75765" y="1"/>
                  <a:pt x="71694" y="1"/>
                </a:cubicBezTo>
                <a:close/>
              </a:path>
            </a:pathLst>
          </a:custGeom>
          <a:solidFill>
            <a:schemeClr val="accent2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81;p53">
            <a:extLst>
              <a:ext uri="{FF2B5EF4-FFF2-40B4-BE49-F238E27FC236}">
                <a16:creationId xmlns:a16="http://schemas.microsoft.com/office/drawing/2014/main" id="{EFCCEB45-BDB0-A44C-BB21-073536A5CD47}"/>
              </a:ext>
            </a:extLst>
          </p:cNvPr>
          <p:cNvSpPr/>
          <p:nvPr/>
        </p:nvSpPr>
        <p:spPr>
          <a:xfrm>
            <a:off x="1479415" y="373529"/>
            <a:ext cx="2186287" cy="1754845"/>
          </a:xfrm>
          <a:custGeom>
            <a:avLst/>
            <a:gdLst/>
            <a:ahLst/>
            <a:cxnLst/>
            <a:rect l="l" t="t" r="r" b="b"/>
            <a:pathLst>
              <a:path w="275471" h="203163" extrusionOk="0">
                <a:moveTo>
                  <a:pt x="71694" y="1"/>
                </a:moveTo>
                <a:cubicBezTo>
                  <a:pt x="45546" y="1"/>
                  <a:pt x="8051" y="1070"/>
                  <a:pt x="5199" y="3374"/>
                </a:cubicBezTo>
                <a:cubicBezTo>
                  <a:pt x="1903" y="6163"/>
                  <a:pt x="3931" y="76647"/>
                  <a:pt x="5199" y="95916"/>
                </a:cubicBezTo>
                <a:cubicBezTo>
                  <a:pt x="6593" y="115185"/>
                  <a:pt x="1" y="192261"/>
                  <a:pt x="5199" y="198726"/>
                </a:cubicBezTo>
                <a:cubicBezTo>
                  <a:pt x="8875" y="203163"/>
                  <a:pt x="42342" y="201895"/>
                  <a:pt x="75556" y="202529"/>
                </a:cubicBezTo>
                <a:cubicBezTo>
                  <a:pt x="91308" y="202828"/>
                  <a:pt x="117361" y="202958"/>
                  <a:pt x="142110" y="202958"/>
                </a:cubicBezTo>
                <a:cubicBezTo>
                  <a:pt x="169742" y="202958"/>
                  <a:pt x="195747" y="202796"/>
                  <a:pt x="203973" y="202529"/>
                </a:cubicBezTo>
                <a:cubicBezTo>
                  <a:pt x="205500" y="202479"/>
                  <a:pt x="207308" y="202459"/>
                  <a:pt x="209334" y="202459"/>
                </a:cubicBezTo>
                <a:cubicBezTo>
                  <a:pt x="218886" y="202459"/>
                  <a:pt x="233263" y="202914"/>
                  <a:pt x="245652" y="202914"/>
                </a:cubicBezTo>
                <a:cubicBezTo>
                  <a:pt x="257469" y="202914"/>
                  <a:pt x="267477" y="202500"/>
                  <a:pt x="269766" y="200881"/>
                </a:cubicBezTo>
                <a:cubicBezTo>
                  <a:pt x="274964" y="197078"/>
                  <a:pt x="274457" y="153469"/>
                  <a:pt x="274457" y="142694"/>
                </a:cubicBezTo>
                <a:cubicBezTo>
                  <a:pt x="274457" y="131918"/>
                  <a:pt x="275090" y="92620"/>
                  <a:pt x="273823" y="80957"/>
                </a:cubicBezTo>
                <a:cubicBezTo>
                  <a:pt x="272428" y="69294"/>
                  <a:pt x="275471" y="7684"/>
                  <a:pt x="270273" y="4388"/>
                </a:cubicBezTo>
                <a:cubicBezTo>
                  <a:pt x="266730" y="2141"/>
                  <a:pt x="243866" y="1721"/>
                  <a:pt x="221235" y="1721"/>
                </a:cubicBezTo>
                <a:cubicBezTo>
                  <a:pt x="210667" y="1721"/>
                  <a:pt x="200151" y="1812"/>
                  <a:pt x="191676" y="1853"/>
                </a:cubicBezTo>
                <a:cubicBezTo>
                  <a:pt x="190156" y="1858"/>
                  <a:pt x="188610" y="1861"/>
                  <a:pt x="187043" y="1861"/>
                </a:cubicBezTo>
                <a:cubicBezTo>
                  <a:pt x="152268" y="1861"/>
                  <a:pt x="106562" y="563"/>
                  <a:pt x="82908" y="78"/>
                </a:cubicBezTo>
                <a:cubicBezTo>
                  <a:pt x="79561" y="27"/>
                  <a:pt x="75765" y="1"/>
                  <a:pt x="71694" y="1"/>
                </a:cubicBezTo>
                <a:close/>
              </a:path>
            </a:pathLst>
          </a:custGeom>
          <a:solidFill>
            <a:schemeClr val="accent2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81;p53">
            <a:extLst>
              <a:ext uri="{FF2B5EF4-FFF2-40B4-BE49-F238E27FC236}">
                <a16:creationId xmlns:a16="http://schemas.microsoft.com/office/drawing/2014/main" id="{48B5B8F9-B722-764D-8C52-963A1D59DAD6}"/>
              </a:ext>
            </a:extLst>
          </p:cNvPr>
          <p:cNvSpPr/>
          <p:nvPr/>
        </p:nvSpPr>
        <p:spPr>
          <a:xfrm>
            <a:off x="4119186" y="3200836"/>
            <a:ext cx="2111299" cy="1605964"/>
          </a:xfrm>
          <a:custGeom>
            <a:avLst/>
            <a:gdLst/>
            <a:ahLst/>
            <a:cxnLst/>
            <a:rect l="l" t="t" r="r" b="b"/>
            <a:pathLst>
              <a:path w="275471" h="203163" extrusionOk="0">
                <a:moveTo>
                  <a:pt x="71694" y="1"/>
                </a:moveTo>
                <a:cubicBezTo>
                  <a:pt x="45546" y="1"/>
                  <a:pt x="8051" y="1070"/>
                  <a:pt x="5199" y="3374"/>
                </a:cubicBezTo>
                <a:cubicBezTo>
                  <a:pt x="1903" y="6163"/>
                  <a:pt x="3931" y="76647"/>
                  <a:pt x="5199" y="95916"/>
                </a:cubicBezTo>
                <a:cubicBezTo>
                  <a:pt x="6593" y="115185"/>
                  <a:pt x="1" y="192261"/>
                  <a:pt x="5199" y="198726"/>
                </a:cubicBezTo>
                <a:cubicBezTo>
                  <a:pt x="8875" y="203163"/>
                  <a:pt x="42342" y="201895"/>
                  <a:pt x="75556" y="202529"/>
                </a:cubicBezTo>
                <a:cubicBezTo>
                  <a:pt x="91308" y="202828"/>
                  <a:pt x="117361" y="202958"/>
                  <a:pt x="142110" y="202958"/>
                </a:cubicBezTo>
                <a:cubicBezTo>
                  <a:pt x="169742" y="202958"/>
                  <a:pt x="195747" y="202796"/>
                  <a:pt x="203973" y="202529"/>
                </a:cubicBezTo>
                <a:cubicBezTo>
                  <a:pt x="205500" y="202479"/>
                  <a:pt x="207308" y="202459"/>
                  <a:pt x="209334" y="202459"/>
                </a:cubicBezTo>
                <a:cubicBezTo>
                  <a:pt x="218886" y="202459"/>
                  <a:pt x="233263" y="202914"/>
                  <a:pt x="245652" y="202914"/>
                </a:cubicBezTo>
                <a:cubicBezTo>
                  <a:pt x="257469" y="202914"/>
                  <a:pt x="267477" y="202500"/>
                  <a:pt x="269766" y="200881"/>
                </a:cubicBezTo>
                <a:cubicBezTo>
                  <a:pt x="274964" y="197078"/>
                  <a:pt x="274457" y="153469"/>
                  <a:pt x="274457" y="142694"/>
                </a:cubicBezTo>
                <a:cubicBezTo>
                  <a:pt x="274457" y="131918"/>
                  <a:pt x="275090" y="92620"/>
                  <a:pt x="273823" y="80957"/>
                </a:cubicBezTo>
                <a:cubicBezTo>
                  <a:pt x="272428" y="69294"/>
                  <a:pt x="275471" y="7684"/>
                  <a:pt x="270273" y="4388"/>
                </a:cubicBezTo>
                <a:cubicBezTo>
                  <a:pt x="266730" y="2141"/>
                  <a:pt x="243866" y="1721"/>
                  <a:pt x="221235" y="1721"/>
                </a:cubicBezTo>
                <a:cubicBezTo>
                  <a:pt x="210667" y="1721"/>
                  <a:pt x="200151" y="1812"/>
                  <a:pt x="191676" y="1853"/>
                </a:cubicBezTo>
                <a:cubicBezTo>
                  <a:pt x="190156" y="1858"/>
                  <a:pt x="188610" y="1861"/>
                  <a:pt x="187043" y="1861"/>
                </a:cubicBezTo>
                <a:cubicBezTo>
                  <a:pt x="152268" y="1861"/>
                  <a:pt x="106562" y="563"/>
                  <a:pt x="82908" y="78"/>
                </a:cubicBezTo>
                <a:cubicBezTo>
                  <a:pt x="79561" y="27"/>
                  <a:pt x="75765" y="1"/>
                  <a:pt x="71694" y="1"/>
                </a:cubicBezTo>
                <a:close/>
              </a:path>
            </a:pathLst>
          </a:custGeom>
          <a:solidFill>
            <a:schemeClr val="accent2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7B40F82-C04B-FE41-AA4F-2CC4819C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017" y="2638302"/>
            <a:ext cx="1455780" cy="185175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49919E-1001-3542-92DB-B75F5E88F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858" r="24560"/>
          <a:stretch/>
        </p:blipFill>
        <p:spPr>
          <a:xfrm rot="582131">
            <a:off x="5126684" y="2635550"/>
            <a:ext cx="953937" cy="95393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0EC7FC-F84D-584D-8F95-6C8C58304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51" y="671606"/>
            <a:ext cx="1455780" cy="203200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C2F03C6-FD47-D644-8B67-B3B56E7F6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568"/>
          <a:stretch/>
        </p:blipFill>
        <p:spPr>
          <a:xfrm>
            <a:off x="5335148" y="253835"/>
            <a:ext cx="1667442" cy="20301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9950CC-0F88-1042-B951-BDAA42127251}"/>
              </a:ext>
            </a:extLst>
          </p:cNvPr>
          <p:cNvSpPr txBox="1"/>
          <p:nvPr/>
        </p:nvSpPr>
        <p:spPr>
          <a:xfrm>
            <a:off x="1921213" y="811447"/>
            <a:ext cx="45710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bg2"/>
                </a:solidFill>
                <a:latin typeface="Calibri" panose="020F0502020204030204" pitchFamily="34" charset="0"/>
              </a:rPr>
              <a:t>Siêu</a:t>
            </a:r>
            <a:r>
              <a:rPr lang="vi-VN" sz="2000" b="1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 lạm phát</a:t>
            </a:r>
          </a:p>
          <a:p>
            <a:r>
              <a:rPr lang="vi-VN" sz="2000" b="1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ở Đức những </a:t>
            </a:r>
          </a:p>
          <a:p>
            <a:r>
              <a:rPr lang="vi-VN" sz="2000" b="1" i="0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năm 1920</a:t>
            </a:r>
            <a:endParaRPr lang="en-VN" sz="2000" b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C85A47-B4F2-224E-BC5B-5F3F6972B3C3}"/>
              </a:ext>
            </a:extLst>
          </p:cNvPr>
          <p:cNvSpPr txBox="1"/>
          <p:nvPr/>
        </p:nvSpPr>
        <p:spPr>
          <a:xfrm>
            <a:off x="4567176" y="3552117"/>
            <a:ext cx="45710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Zimbabwe </a:t>
            </a:r>
          </a:p>
          <a:p>
            <a:r>
              <a:rPr lang="vi-VN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giai đoạn </a:t>
            </a:r>
          </a:p>
          <a:p>
            <a:r>
              <a:rPr lang="vi-VN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2007-2008</a:t>
            </a:r>
            <a:endParaRPr lang="en-VN" sz="20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CFCC2D-E727-3449-9003-1A2D6C880B8A}"/>
              </a:ext>
            </a:extLst>
          </p:cNvPr>
          <p:cNvSpPr txBox="1"/>
          <p:nvPr/>
        </p:nvSpPr>
        <p:spPr>
          <a:xfrm>
            <a:off x="7121273" y="1304765"/>
            <a:ext cx="45710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Sự kiện </a:t>
            </a:r>
          </a:p>
          <a:p>
            <a:r>
              <a:rPr lang="vi-VN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mới nhất </a:t>
            </a:r>
          </a:p>
          <a:p>
            <a:r>
              <a:rPr lang="vi-VN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ở Venezuela</a:t>
            </a:r>
          </a:p>
        </p:txBody>
      </p:sp>
      <p:grpSp>
        <p:nvGrpSpPr>
          <p:cNvPr id="39" name="Google Shape;1193;p46">
            <a:extLst>
              <a:ext uri="{FF2B5EF4-FFF2-40B4-BE49-F238E27FC236}">
                <a16:creationId xmlns:a16="http://schemas.microsoft.com/office/drawing/2014/main" id="{88F37904-F5A7-BB43-8F86-FCA4D2E41576}"/>
              </a:ext>
            </a:extLst>
          </p:cNvPr>
          <p:cNvGrpSpPr/>
          <p:nvPr/>
        </p:nvGrpSpPr>
        <p:grpSpPr>
          <a:xfrm>
            <a:off x="8231545" y="4048595"/>
            <a:ext cx="680739" cy="872249"/>
            <a:chOff x="4444590" y="1528318"/>
            <a:chExt cx="2618243" cy="3347064"/>
          </a:xfrm>
        </p:grpSpPr>
        <p:sp>
          <p:nvSpPr>
            <p:cNvPr id="27" name="Google Shape;1194;p46">
              <a:extLst>
                <a:ext uri="{FF2B5EF4-FFF2-40B4-BE49-F238E27FC236}">
                  <a16:creationId xmlns:a16="http://schemas.microsoft.com/office/drawing/2014/main" id="{08C7A8FC-C38C-9341-B1B5-E5B012752FEC}"/>
                </a:ext>
              </a:extLst>
            </p:cNvPr>
            <p:cNvSpPr/>
            <p:nvPr/>
          </p:nvSpPr>
          <p:spPr>
            <a:xfrm>
              <a:off x="5701623" y="3673030"/>
              <a:ext cx="148890" cy="125982"/>
            </a:xfrm>
            <a:custGeom>
              <a:avLst/>
              <a:gdLst/>
              <a:ahLst/>
              <a:cxnLst/>
              <a:rect l="l" t="t" r="r" b="b"/>
              <a:pathLst>
                <a:path w="793" h="671" extrusionOk="0">
                  <a:moveTo>
                    <a:pt x="356" y="1"/>
                  </a:moveTo>
                  <a:cubicBezTo>
                    <a:pt x="227" y="1"/>
                    <a:pt x="141" y="100"/>
                    <a:pt x="79" y="224"/>
                  </a:cubicBezTo>
                  <a:cubicBezTo>
                    <a:pt x="0" y="422"/>
                    <a:pt x="79" y="620"/>
                    <a:pt x="278" y="660"/>
                  </a:cubicBezTo>
                  <a:cubicBezTo>
                    <a:pt x="299" y="667"/>
                    <a:pt x="322" y="670"/>
                    <a:pt x="346" y="670"/>
                  </a:cubicBezTo>
                  <a:cubicBezTo>
                    <a:pt x="453" y="670"/>
                    <a:pt x="577" y="606"/>
                    <a:pt x="674" y="541"/>
                  </a:cubicBezTo>
                  <a:cubicBezTo>
                    <a:pt x="792" y="422"/>
                    <a:pt x="634" y="105"/>
                    <a:pt x="476" y="26"/>
                  </a:cubicBezTo>
                  <a:cubicBezTo>
                    <a:pt x="432" y="9"/>
                    <a:pt x="393" y="1"/>
                    <a:pt x="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5;p46">
              <a:extLst>
                <a:ext uri="{FF2B5EF4-FFF2-40B4-BE49-F238E27FC236}">
                  <a16:creationId xmlns:a16="http://schemas.microsoft.com/office/drawing/2014/main" id="{AA738521-21D0-9E45-AED5-A2C5AA5B7E49}"/>
                </a:ext>
              </a:extLst>
            </p:cNvPr>
            <p:cNvSpPr/>
            <p:nvPr/>
          </p:nvSpPr>
          <p:spPr>
            <a:xfrm>
              <a:off x="5984197" y="2784204"/>
              <a:ext cx="171233" cy="135182"/>
            </a:xfrm>
            <a:custGeom>
              <a:avLst/>
              <a:gdLst/>
              <a:ahLst/>
              <a:cxnLst/>
              <a:rect l="l" t="t" r="r" b="b"/>
              <a:pathLst>
                <a:path w="912" h="720" extrusionOk="0">
                  <a:moveTo>
                    <a:pt x="534" y="0"/>
                  </a:moveTo>
                  <a:cubicBezTo>
                    <a:pt x="457" y="0"/>
                    <a:pt x="225" y="134"/>
                    <a:pt x="119" y="205"/>
                  </a:cubicBezTo>
                  <a:cubicBezTo>
                    <a:pt x="1" y="323"/>
                    <a:pt x="159" y="680"/>
                    <a:pt x="317" y="720"/>
                  </a:cubicBezTo>
                  <a:cubicBezTo>
                    <a:pt x="476" y="720"/>
                    <a:pt x="674" y="680"/>
                    <a:pt x="832" y="640"/>
                  </a:cubicBezTo>
                  <a:lnTo>
                    <a:pt x="912" y="561"/>
                  </a:lnTo>
                  <a:cubicBezTo>
                    <a:pt x="832" y="363"/>
                    <a:pt x="714" y="165"/>
                    <a:pt x="555" y="6"/>
                  </a:cubicBezTo>
                  <a:cubicBezTo>
                    <a:pt x="551" y="2"/>
                    <a:pt x="544" y="0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6;p46">
              <a:extLst>
                <a:ext uri="{FF2B5EF4-FFF2-40B4-BE49-F238E27FC236}">
                  <a16:creationId xmlns:a16="http://schemas.microsoft.com/office/drawing/2014/main" id="{E7A323C9-20C1-2249-B9FB-B0D4136691BC}"/>
                </a:ext>
              </a:extLst>
            </p:cNvPr>
            <p:cNvSpPr/>
            <p:nvPr/>
          </p:nvSpPr>
          <p:spPr>
            <a:xfrm>
              <a:off x="5642104" y="3114463"/>
              <a:ext cx="245584" cy="206528"/>
            </a:xfrm>
            <a:custGeom>
              <a:avLst/>
              <a:gdLst/>
              <a:ahLst/>
              <a:cxnLst/>
              <a:rect l="l" t="t" r="r" b="b"/>
              <a:pathLst>
                <a:path w="1308" h="1100" extrusionOk="0">
                  <a:moveTo>
                    <a:pt x="563" y="1"/>
                  </a:moveTo>
                  <a:cubicBezTo>
                    <a:pt x="480" y="1"/>
                    <a:pt x="395" y="23"/>
                    <a:pt x="317" y="70"/>
                  </a:cubicBezTo>
                  <a:cubicBezTo>
                    <a:pt x="159" y="149"/>
                    <a:pt x="0" y="228"/>
                    <a:pt x="0" y="466"/>
                  </a:cubicBezTo>
                  <a:cubicBezTo>
                    <a:pt x="0" y="703"/>
                    <a:pt x="119" y="902"/>
                    <a:pt x="357" y="981"/>
                  </a:cubicBezTo>
                  <a:cubicBezTo>
                    <a:pt x="515" y="1060"/>
                    <a:pt x="703" y="1100"/>
                    <a:pt x="862" y="1100"/>
                  </a:cubicBezTo>
                  <a:cubicBezTo>
                    <a:pt x="1020" y="1100"/>
                    <a:pt x="1149" y="1060"/>
                    <a:pt x="1189" y="981"/>
                  </a:cubicBezTo>
                  <a:cubicBezTo>
                    <a:pt x="1308" y="664"/>
                    <a:pt x="1189" y="307"/>
                    <a:pt x="911" y="149"/>
                  </a:cubicBezTo>
                  <a:cubicBezTo>
                    <a:pt x="815" y="53"/>
                    <a:pt x="690" y="1"/>
                    <a:pt x="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7;p46">
              <a:extLst>
                <a:ext uri="{FF2B5EF4-FFF2-40B4-BE49-F238E27FC236}">
                  <a16:creationId xmlns:a16="http://schemas.microsoft.com/office/drawing/2014/main" id="{EFABAEDB-72E2-0344-87E2-620D7068E2F6}"/>
                </a:ext>
              </a:extLst>
            </p:cNvPr>
            <p:cNvSpPr/>
            <p:nvPr/>
          </p:nvSpPr>
          <p:spPr>
            <a:xfrm>
              <a:off x="4571138" y="2882023"/>
              <a:ext cx="2313142" cy="1911696"/>
            </a:xfrm>
            <a:custGeom>
              <a:avLst/>
              <a:gdLst/>
              <a:ahLst/>
              <a:cxnLst/>
              <a:rect l="l" t="t" r="r" b="b"/>
              <a:pathLst>
                <a:path w="12320" h="10182" extrusionOk="0">
                  <a:moveTo>
                    <a:pt x="1200" y="3401"/>
                  </a:moveTo>
                  <a:cubicBezTo>
                    <a:pt x="1210" y="3401"/>
                    <a:pt x="1220" y="3403"/>
                    <a:pt x="1228" y="3407"/>
                  </a:cubicBezTo>
                  <a:cubicBezTo>
                    <a:pt x="1426" y="3407"/>
                    <a:pt x="1347" y="3566"/>
                    <a:pt x="1347" y="3724"/>
                  </a:cubicBezTo>
                  <a:cubicBezTo>
                    <a:pt x="1347" y="4120"/>
                    <a:pt x="1387" y="4556"/>
                    <a:pt x="1387" y="4992"/>
                  </a:cubicBezTo>
                  <a:cubicBezTo>
                    <a:pt x="1387" y="5229"/>
                    <a:pt x="1426" y="5467"/>
                    <a:pt x="1466" y="5705"/>
                  </a:cubicBezTo>
                  <a:lnTo>
                    <a:pt x="1347" y="5744"/>
                  </a:lnTo>
                  <a:cubicBezTo>
                    <a:pt x="1228" y="5586"/>
                    <a:pt x="1149" y="5467"/>
                    <a:pt x="1070" y="5309"/>
                  </a:cubicBezTo>
                  <a:cubicBezTo>
                    <a:pt x="832" y="4754"/>
                    <a:pt x="832" y="4199"/>
                    <a:pt x="990" y="3645"/>
                  </a:cubicBezTo>
                  <a:cubicBezTo>
                    <a:pt x="990" y="3539"/>
                    <a:pt x="1117" y="3401"/>
                    <a:pt x="1200" y="3401"/>
                  </a:cubicBezTo>
                  <a:close/>
                  <a:moveTo>
                    <a:pt x="10369" y="4024"/>
                  </a:moveTo>
                  <a:cubicBezTo>
                    <a:pt x="10438" y="4024"/>
                    <a:pt x="10507" y="4029"/>
                    <a:pt x="10577" y="4041"/>
                  </a:cubicBezTo>
                  <a:cubicBezTo>
                    <a:pt x="11171" y="4358"/>
                    <a:pt x="11448" y="4912"/>
                    <a:pt x="11210" y="5388"/>
                  </a:cubicBezTo>
                  <a:cubicBezTo>
                    <a:pt x="10977" y="5708"/>
                    <a:pt x="10594" y="5900"/>
                    <a:pt x="10218" y="5900"/>
                  </a:cubicBezTo>
                  <a:cubicBezTo>
                    <a:pt x="10083" y="5900"/>
                    <a:pt x="9949" y="5876"/>
                    <a:pt x="9824" y="5823"/>
                  </a:cubicBezTo>
                  <a:cubicBezTo>
                    <a:pt x="9349" y="5586"/>
                    <a:pt x="9111" y="5031"/>
                    <a:pt x="9349" y="4556"/>
                  </a:cubicBezTo>
                  <a:cubicBezTo>
                    <a:pt x="9586" y="4218"/>
                    <a:pt x="9967" y="4024"/>
                    <a:pt x="10369" y="4024"/>
                  </a:cubicBezTo>
                  <a:close/>
                  <a:moveTo>
                    <a:pt x="2496" y="4833"/>
                  </a:moveTo>
                  <a:cubicBezTo>
                    <a:pt x="2575" y="4873"/>
                    <a:pt x="2615" y="4952"/>
                    <a:pt x="2654" y="5071"/>
                  </a:cubicBezTo>
                  <a:cubicBezTo>
                    <a:pt x="2773" y="5507"/>
                    <a:pt x="2852" y="5942"/>
                    <a:pt x="2931" y="6378"/>
                  </a:cubicBezTo>
                  <a:cubicBezTo>
                    <a:pt x="2971" y="6537"/>
                    <a:pt x="3050" y="6695"/>
                    <a:pt x="3090" y="6853"/>
                  </a:cubicBezTo>
                  <a:cubicBezTo>
                    <a:pt x="2813" y="6853"/>
                    <a:pt x="2615" y="6655"/>
                    <a:pt x="2535" y="6418"/>
                  </a:cubicBezTo>
                  <a:cubicBezTo>
                    <a:pt x="2417" y="6022"/>
                    <a:pt x="2377" y="5625"/>
                    <a:pt x="2258" y="5229"/>
                  </a:cubicBezTo>
                  <a:cubicBezTo>
                    <a:pt x="2258" y="5150"/>
                    <a:pt x="2258" y="5110"/>
                    <a:pt x="2298" y="5031"/>
                  </a:cubicBezTo>
                  <a:cubicBezTo>
                    <a:pt x="2377" y="4952"/>
                    <a:pt x="2417" y="4873"/>
                    <a:pt x="2496" y="4833"/>
                  </a:cubicBezTo>
                  <a:close/>
                  <a:moveTo>
                    <a:pt x="1426" y="6101"/>
                  </a:moveTo>
                  <a:cubicBezTo>
                    <a:pt x="1505" y="6101"/>
                    <a:pt x="1585" y="6101"/>
                    <a:pt x="1624" y="6180"/>
                  </a:cubicBezTo>
                  <a:cubicBezTo>
                    <a:pt x="1902" y="6616"/>
                    <a:pt x="2139" y="7091"/>
                    <a:pt x="2456" y="7646"/>
                  </a:cubicBezTo>
                  <a:cubicBezTo>
                    <a:pt x="2298" y="7606"/>
                    <a:pt x="2100" y="7566"/>
                    <a:pt x="1941" y="7487"/>
                  </a:cubicBezTo>
                  <a:lnTo>
                    <a:pt x="1981" y="7487"/>
                  </a:lnTo>
                  <a:cubicBezTo>
                    <a:pt x="1585" y="7210"/>
                    <a:pt x="1307" y="6774"/>
                    <a:pt x="1307" y="6299"/>
                  </a:cubicBezTo>
                  <a:cubicBezTo>
                    <a:pt x="1307" y="6220"/>
                    <a:pt x="1347" y="6140"/>
                    <a:pt x="1426" y="6101"/>
                  </a:cubicBezTo>
                  <a:close/>
                  <a:moveTo>
                    <a:pt x="3446" y="0"/>
                  </a:moveTo>
                  <a:lnTo>
                    <a:pt x="3446" y="0"/>
                  </a:lnTo>
                  <a:cubicBezTo>
                    <a:pt x="2813" y="317"/>
                    <a:pt x="2218" y="753"/>
                    <a:pt x="1704" y="1268"/>
                  </a:cubicBezTo>
                  <a:cubicBezTo>
                    <a:pt x="990" y="1941"/>
                    <a:pt x="476" y="2813"/>
                    <a:pt x="277" y="3803"/>
                  </a:cubicBezTo>
                  <a:cubicBezTo>
                    <a:pt x="0" y="5427"/>
                    <a:pt x="594" y="7131"/>
                    <a:pt x="1862" y="8240"/>
                  </a:cubicBezTo>
                  <a:cubicBezTo>
                    <a:pt x="2535" y="8874"/>
                    <a:pt x="3328" y="9349"/>
                    <a:pt x="4199" y="9666"/>
                  </a:cubicBezTo>
                  <a:cubicBezTo>
                    <a:pt x="5014" y="10011"/>
                    <a:pt x="5879" y="10182"/>
                    <a:pt x="6739" y="10182"/>
                  </a:cubicBezTo>
                  <a:cubicBezTo>
                    <a:pt x="8053" y="10182"/>
                    <a:pt x="9357" y="9783"/>
                    <a:pt x="10458" y="8992"/>
                  </a:cubicBezTo>
                  <a:cubicBezTo>
                    <a:pt x="11290" y="8398"/>
                    <a:pt x="11923" y="7527"/>
                    <a:pt x="12201" y="6537"/>
                  </a:cubicBezTo>
                  <a:cubicBezTo>
                    <a:pt x="12320" y="5982"/>
                    <a:pt x="12320" y="5388"/>
                    <a:pt x="12201" y="4833"/>
                  </a:cubicBezTo>
                  <a:cubicBezTo>
                    <a:pt x="12161" y="4358"/>
                    <a:pt x="11923" y="3882"/>
                    <a:pt x="11488" y="3645"/>
                  </a:cubicBezTo>
                  <a:cubicBezTo>
                    <a:pt x="11028" y="3332"/>
                    <a:pt x="10611" y="3156"/>
                    <a:pt x="10194" y="3156"/>
                  </a:cubicBezTo>
                  <a:cubicBezTo>
                    <a:pt x="9711" y="3156"/>
                    <a:pt x="9227" y="3391"/>
                    <a:pt x="8675" y="3922"/>
                  </a:cubicBezTo>
                  <a:cubicBezTo>
                    <a:pt x="8398" y="4199"/>
                    <a:pt x="8200" y="4516"/>
                    <a:pt x="8002" y="4833"/>
                  </a:cubicBezTo>
                  <a:cubicBezTo>
                    <a:pt x="7764" y="5229"/>
                    <a:pt x="7566" y="5665"/>
                    <a:pt x="7249" y="6061"/>
                  </a:cubicBezTo>
                  <a:cubicBezTo>
                    <a:pt x="7021" y="6388"/>
                    <a:pt x="6630" y="6607"/>
                    <a:pt x="6211" y="6607"/>
                  </a:cubicBezTo>
                  <a:cubicBezTo>
                    <a:pt x="6122" y="6607"/>
                    <a:pt x="6032" y="6597"/>
                    <a:pt x="5942" y="6576"/>
                  </a:cubicBezTo>
                  <a:cubicBezTo>
                    <a:pt x="4991" y="6418"/>
                    <a:pt x="4516" y="5705"/>
                    <a:pt x="4674" y="4675"/>
                  </a:cubicBezTo>
                  <a:cubicBezTo>
                    <a:pt x="4754" y="4318"/>
                    <a:pt x="4872" y="3962"/>
                    <a:pt x="4991" y="3605"/>
                  </a:cubicBezTo>
                  <a:cubicBezTo>
                    <a:pt x="5150" y="3249"/>
                    <a:pt x="4991" y="2853"/>
                    <a:pt x="4595" y="2734"/>
                  </a:cubicBezTo>
                  <a:cubicBezTo>
                    <a:pt x="4318" y="2615"/>
                    <a:pt x="4041" y="2496"/>
                    <a:pt x="3803" y="2377"/>
                  </a:cubicBezTo>
                  <a:cubicBezTo>
                    <a:pt x="3209" y="2179"/>
                    <a:pt x="2892" y="1506"/>
                    <a:pt x="3169" y="912"/>
                  </a:cubicBezTo>
                  <a:cubicBezTo>
                    <a:pt x="3209" y="634"/>
                    <a:pt x="3328" y="357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8;p46">
              <a:extLst>
                <a:ext uri="{FF2B5EF4-FFF2-40B4-BE49-F238E27FC236}">
                  <a16:creationId xmlns:a16="http://schemas.microsoft.com/office/drawing/2014/main" id="{5C13A570-5CBB-504A-B723-C29D544DD14E}"/>
                </a:ext>
              </a:extLst>
            </p:cNvPr>
            <p:cNvSpPr/>
            <p:nvPr/>
          </p:nvSpPr>
          <p:spPr>
            <a:xfrm>
              <a:off x="4444590" y="1528318"/>
              <a:ext cx="2618243" cy="3347064"/>
            </a:xfrm>
            <a:custGeom>
              <a:avLst/>
              <a:gdLst/>
              <a:ahLst/>
              <a:cxnLst/>
              <a:rect l="l" t="t" r="r" b="b"/>
              <a:pathLst>
                <a:path w="13945" h="17827" extrusionOk="0">
                  <a:moveTo>
                    <a:pt x="8934" y="473"/>
                  </a:moveTo>
                  <a:cubicBezTo>
                    <a:pt x="8953" y="473"/>
                    <a:pt x="8972" y="474"/>
                    <a:pt x="8993" y="476"/>
                  </a:cubicBezTo>
                  <a:cubicBezTo>
                    <a:pt x="9389" y="476"/>
                    <a:pt x="9785" y="556"/>
                    <a:pt x="10142" y="674"/>
                  </a:cubicBezTo>
                  <a:cubicBezTo>
                    <a:pt x="11053" y="1071"/>
                    <a:pt x="11924" y="1506"/>
                    <a:pt x="12796" y="1982"/>
                  </a:cubicBezTo>
                  <a:cubicBezTo>
                    <a:pt x="12954" y="2061"/>
                    <a:pt x="13112" y="2180"/>
                    <a:pt x="13231" y="2299"/>
                  </a:cubicBezTo>
                  <a:cubicBezTo>
                    <a:pt x="13390" y="2497"/>
                    <a:pt x="13429" y="2774"/>
                    <a:pt x="13271" y="2972"/>
                  </a:cubicBezTo>
                  <a:cubicBezTo>
                    <a:pt x="13224" y="3089"/>
                    <a:pt x="13136" y="3123"/>
                    <a:pt x="13038" y="3123"/>
                  </a:cubicBezTo>
                  <a:cubicBezTo>
                    <a:pt x="12971" y="3123"/>
                    <a:pt x="12900" y="3107"/>
                    <a:pt x="12835" y="3091"/>
                  </a:cubicBezTo>
                  <a:cubicBezTo>
                    <a:pt x="12677" y="3012"/>
                    <a:pt x="12399" y="2893"/>
                    <a:pt x="12162" y="2774"/>
                  </a:cubicBezTo>
                  <a:cubicBezTo>
                    <a:pt x="12109" y="2753"/>
                    <a:pt x="12067" y="2743"/>
                    <a:pt x="12031" y="2743"/>
                  </a:cubicBezTo>
                  <a:cubicBezTo>
                    <a:pt x="11931" y="2743"/>
                    <a:pt x="11871" y="2816"/>
                    <a:pt x="11726" y="2932"/>
                  </a:cubicBezTo>
                  <a:cubicBezTo>
                    <a:pt x="11171" y="3487"/>
                    <a:pt x="11092" y="4279"/>
                    <a:pt x="10815" y="4913"/>
                  </a:cubicBezTo>
                  <a:cubicBezTo>
                    <a:pt x="10538" y="5626"/>
                    <a:pt x="10300" y="6299"/>
                    <a:pt x="10102" y="7052"/>
                  </a:cubicBezTo>
                  <a:cubicBezTo>
                    <a:pt x="10062" y="7210"/>
                    <a:pt x="9983" y="7369"/>
                    <a:pt x="9943" y="7527"/>
                  </a:cubicBezTo>
                  <a:cubicBezTo>
                    <a:pt x="9864" y="7686"/>
                    <a:pt x="9785" y="8042"/>
                    <a:pt x="9666" y="8280"/>
                  </a:cubicBezTo>
                  <a:cubicBezTo>
                    <a:pt x="9864" y="8438"/>
                    <a:pt x="10062" y="8637"/>
                    <a:pt x="10300" y="8795"/>
                  </a:cubicBezTo>
                  <a:cubicBezTo>
                    <a:pt x="10656" y="9033"/>
                    <a:pt x="11053" y="9270"/>
                    <a:pt x="11409" y="9508"/>
                  </a:cubicBezTo>
                  <a:cubicBezTo>
                    <a:pt x="11647" y="9706"/>
                    <a:pt x="11845" y="9904"/>
                    <a:pt x="12003" y="10142"/>
                  </a:cubicBezTo>
                  <a:cubicBezTo>
                    <a:pt x="11964" y="10142"/>
                    <a:pt x="11924" y="10181"/>
                    <a:pt x="11924" y="10181"/>
                  </a:cubicBezTo>
                  <a:cubicBezTo>
                    <a:pt x="11548" y="9986"/>
                    <a:pt x="11191" y="9899"/>
                    <a:pt x="10850" y="9899"/>
                  </a:cubicBezTo>
                  <a:cubicBezTo>
                    <a:pt x="10223" y="9899"/>
                    <a:pt x="9651" y="10195"/>
                    <a:pt x="9112" y="10657"/>
                  </a:cubicBezTo>
                  <a:cubicBezTo>
                    <a:pt x="8636" y="11172"/>
                    <a:pt x="8240" y="11766"/>
                    <a:pt x="7923" y="12400"/>
                  </a:cubicBezTo>
                  <a:cubicBezTo>
                    <a:pt x="7804" y="12637"/>
                    <a:pt x="7686" y="12835"/>
                    <a:pt x="7487" y="13033"/>
                  </a:cubicBezTo>
                  <a:cubicBezTo>
                    <a:pt x="7305" y="13216"/>
                    <a:pt x="7055" y="13312"/>
                    <a:pt x="6792" y="13312"/>
                  </a:cubicBezTo>
                  <a:cubicBezTo>
                    <a:pt x="6655" y="13312"/>
                    <a:pt x="6514" y="13286"/>
                    <a:pt x="6378" y="13232"/>
                  </a:cubicBezTo>
                  <a:cubicBezTo>
                    <a:pt x="6022" y="13073"/>
                    <a:pt x="5784" y="12717"/>
                    <a:pt x="5824" y="12360"/>
                  </a:cubicBezTo>
                  <a:cubicBezTo>
                    <a:pt x="5863" y="11964"/>
                    <a:pt x="5903" y="11607"/>
                    <a:pt x="6022" y="11251"/>
                  </a:cubicBezTo>
                  <a:cubicBezTo>
                    <a:pt x="6022" y="11092"/>
                    <a:pt x="6101" y="10974"/>
                    <a:pt x="6141" y="10815"/>
                  </a:cubicBezTo>
                  <a:cubicBezTo>
                    <a:pt x="6299" y="10340"/>
                    <a:pt x="6061" y="9864"/>
                    <a:pt x="5626" y="9627"/>
                  </a:cubicBezTo>
                  <a:cubicBezTo>
                    <a:pt x="5309" y="9429"/>
                    <a:pt x="4913" y="9270"/>
                    <a:pt x="4556" y="9072"/>
                  </a:cubicBezTo>
                  <a:cubicBezTo>
                    <a:pt x="4200" y="8874"/>
                    <a:pt x="4160" y="8716"/>
                    <a:pt x="4239" y="8280"/>
                  </a:cubicBezTo>
                  <a:cubicBezTo>
                    <a:pt x="4279" y="8161"/>
                    <a:pt x="4319" y="8003"/>
                    <a:pt x="4358" y="7844"/>
                  </a:cubicBezTo>
                  <a:lnTo>
                    <a:pt x="4596" y="7052"/>
                  </a:lnTo>
                  <a:cubicBezTo>
                    <a:pt x="4918" y="6950"/>
                    <a:pt x="5255" y="6899"/>
                    <a:pt x="5592" y="6899"/>
                  </a:cubicBezTo>
                  <a:cubicBezTo>
                    <a:pt x="6040" y="6899"/>
                    <a:pt x="6486" y="6990"/>
                    <a:pt x="6893" y="7171"/>
                  </a:cubicBezTo>
                  <a:cubicBezTo>
                    <a:pt x="7012" y="7210"/>
                    <a:pt x="7091" y="7210"/>
                    <a:pt x="7210" y="7250"/>
                  </a:cubicBezTo>
                  <a:cubicBezTo>
                    <a:pt x="7274" y="7258"/>
                    <a:pt x="7326" y="7263"/>
                    <a:pt x="7369" y="7263"/>
                  </a:cubicBezTo>
                  <a:cubicBezTo>
                    <a:pt x="7541" y="7263"/>
                    <a:pt x="7567" y="7187"/>
                    <a:pt x="7567" y="6933"/>
                  </a:cubicBezTo>
                  <a:cubicBezTo>
                    <a:pt x="7606" y="6894"/>
                    <a:pt x="7606" y="6814"/>
                    <a:pt x="7646" y="6775"/>
                  </a:cubicBezTo>
                  <a:lnTo>
                    <a:pt x="7686" y="6616"/>
                  </a:lnTo>
                  <a:cubicBezTo>
                    <a:pt x="8319" y="5269"/>
                    <a:pt x="8953" y="3923"/>
                    <a:pt x="9587" y="2576"/>
                  </a:cubicBezTo>
                  <a:cubicBezTo>
                    <a:pt x="9627" y="2457"/>
                    <a:pt x="9627" y="2378"/>
                    <a:pt x="9666" y="2299"/>
                  </a:cubicBezTo>
                  <a:cubicBezTo>
                    <a:pt x="9745" y="2140"/>
                    <a:pt x="9666" y="1902"/>
                    <a:pt x="9468" y="1863"/>
                  </a:cubicBezTo>
                  <a:cubicBezTo>
                    <a:pt x="9191" y="1744"/>
                    <a:pt x="8953" y="1625"/>
                    <a:pt x="8715" y="1467"/>
                  </a:cubicBezTo>
                  <a:cubicBezTo>
                    <a:pt x="8517" y="1387"/>
                    <a:pt x="8438" y="1150"/>
                    <a:pt x="8517" y="952"/>
                  </a:cubicBezTo>
                  <a:cubicBezTo>
                    <a:pt x="8591" y="729"/>
                    <a:pt x="8666" y="473"/>
                    <a:pt x="8934" y="473"/>
                  </a:cubicBezTo>
                  <a:close/>
                  <a:moveTo>
                    <a:pt x="4120" y="7171"/>
                  </a:moveTo>
                  <a:lnTo>
                    <a:pt x="4120" y="7171"/>
                  </a:lnTo>
                  <a:cubicBezTo>
                    <a:pt x="4002" y="7527"/>
                    <a:pt x="3922" y="7805"/>
                    <a:pt x="3843" y="8082"/>
                  </a:cubicBezTo>
                  <a:cubicBezTo>
                    <a:pt x="3566" y="8676"/>
                    <a:pt x="3883" y="9350"/>
                    <a:pt x="4477" y="9548"/>
                  </a:cubicBezTo>
                  <a:cubicBezTo>
                    <a:pt x="4715" y="9666"/>
                    <a:pt x="4992" y="9785"/>
                    <a:pt x="5269" y="9904"/>
                  </a:cubicBezTo>
                  <a:cubicBezTo>
                    <a:pt x="5665" y="10023"/>
                    <a:pt x="5824" y="10419"/>
                    <a:pt x="5665" y="10776"/>
                  </a:cubicBezTo>
                  <a:cubicBezTo>
                    <a:pt x="5546" y="11132"/>
                    <a:pt x="5428" y="11489"/>
                    <a:pt x="5348" y="11845"/>
                  </a:cubicBezTo>
                  <a:cubicBezTo>
                    <a:pt x="5190" y="12875"/>
                    <a:pt x="5665" y="13588"/>
                    <a:pt x="6616" y="13747"/>
                  </a:cubicBezTo>
                  <a:cubicBezTo>
                    <a:pt x="6706" y="13767"/>
                    <a:pt x="6796" y="13777"/>
                    <a:pt x="6885" y="13777"/>
                  </a:cubicBezTo>
                  <a:cubicBezTo>
                    <a:pt x="7304" y="13777"/>
                    <a:pt x="7695" y="13558"/>
                    <a:pt x="7923" y="13232"/>
                  </a:cubicBezTo>
                  <a:cubicBezTo>
                    <a:pt x="8240" y="12835"/>
                    <a:pt x="8438" y="12400"/>
                    <a:pt x="8676" y="12004"/>
                  </a:cubicBezTo>
                  <a:cubicBezTo>
                    <a:pt x="8874" y="11687"/>
                    <a:pt x="9072" y="11370"/>
                    <a:pt x="9349" y="11092"/>
                  </a:cubicBezTo>
                  <a:cubicBezTo>
                    <a:pt x="9901" y="10562"/>
                    <a:pt x="10385" y="10327"/>
                    <a:pt x="10868" y="10327"/>
                  </a:cubicBezTo>
                  <a:cubicBezTo>
                    <a:pt x="11285" y="10327"/>
                    <a:pt x="11702" y="10503"/>
                    <a:pt x="12162" y="10815"/>
                  </a:cubicBezTo>
                  <a:cubicBezTo>
                    <a:pt x="12558" y="11053"/>
                    <a:pt x="12835" y="11489"/>
                    <a:pt x="12875" y="12004"/>
                  </a:cubicBezTo>
                  <a:cubicBezTo>
                    <a:pt x="12994" y="12558"/>
                    <a:pt x="12994" y="13152"/>
                    <a:pt x="12875" y="13707"/>
                  </a:cubicBezTo>
                  <a:cubicBezTo>
                    <a:pt x="12597" y="14697"/>
                    <a:pt x="11964" y="15569"/>
                    <a:pt x="11132" y="16163"/>
                  </a:cubicBezTo>
                  <a:cubicBezTo>
                    <a:pt x="10031" y="16953"/>
                    <a:pt x="8727" y="17352"/>
                    <a:pt x="7413" y="17352"/>
                  </a:cubicBezTo>
                  <a:cubicBezTo>
                    <a:pt x="6553" y="17352"/>
                    <a:pt x="5688" y="17181"/>
                    <a:pt x="4873" y="16836"/>
                  </a:cubicBezTo>
                  <a:cubicBezTo>
                    <a:pt x="4002" y="16519"/>
                    <a:pt x="3209" y="16044"/>
                    <a:pt x="2536" y="15410"/>
                  </a:cubicBezTo>
                  <a:cubicBezTo>
                    <a:pt x="1268" y="14301"/>
                    <a:pt x="674" y="12598"/>
                    <a:pt x="951" y="10974"/>
                  </a:cubicBezTo>
                  <a:cubicBezTo>
                    <a:pt x="1150" y="9983"/>
                    <a:pt x="1664" y="9112"/>
                    <a:pt x="2378" y="8438"/>
                  </a:cubicBezTo>
                  <a:cubicBezTo>
                    <a:pt x="2892" y="7923"/>
                    <a:pt x="3487" y="7488"/>
                    <a:pt x="4120" y="7171"/>
                  </a:cubicBezTo>
                  <a:close/>
                  <a:moveTo>
                    <a:pt x="9072" y="1"/>
                  </a:moveTo>
                  <a:cubicBezTo>
                    <a:pt x="8557" y="41"/>
                    <a:pt x="8161" y="397"/>
                    <a:pt x="8121" y="912"/>
                  </a:cubicBezTo>
                  <a:cubicBezTo>
                    <a:pt x="8002" y="1308"/>
                    <a:pt x="8201" y="1704"/>
                    <a:pt x="8597" y="1902"/>
                  </a:cubicBezTo>
                  <a:cubicBezTo>
                    <a:pt x="8795" y="1982"/>
                    <a:pt x="9032" y="2100"/>
                    <a:pt x="9270" y="2180"/>
                  </a:cubicBezTo>
                  <a:lnTo>
                    <a:pt x="7171" y="6735"/>
                  </a:lnTo>
                  <a:lnTo>
                    <a:pt x="6695" y="6616"/>
                  </a:lnTo>
                  <a:cubicBezTo>
                    <a:pt x="6350" y="6516"/>
                    <a:pt x="5989" y="6467"/>
                    <a:pt x="5628" y="6467"/>
                  </a:cubicBezTo>
                  <a:cubicBezTo>
                    <a:pt x="4994" y="6467"/>
                    <a:pt x="4359" y="6616"/>
                    <a:pt x="3804" y="6894"/>
                  </a:cubicBezTo>
                  <a:cubicBezTo>
                    <a:pt x="3011" y="7250"/>
                    <a:pt x="2298" y="7805"/>
                    <a:pt x="1783" y="8478"/>
                  </a:cubicBezTo>
                  <a:cubicBezTo>
                    <a:pt x="199" y="10261"/>
                    <a:pt x="1" y="12281"/>
                    <a:pt x="1150" y="14420"/>
                  </a:cubicBezTo>
                  <a:cubicBezTo>
                    <a:pt x="1704" y="15371"/>
                    <a:pt x="2536" y="16163"/>
                    <a:pt x="3526" y="16717"/>
                  </a:cubicBezTo>
                  <a:cubicBezTo>
                    <a:pt x="4714" y="17442"/>
                    <a:pt x="6071" y="17827"/>
                    <a:pt x="7442" y="17827"/>
                  </a:cubicBezTo>
                  <a:cubicBezTo>
                    <a:pt x="7946" y="17827"/>
                    <a:pt x="8453" y="17775"/>
                    <a:pt x="8953" y="17668"/>
                  </a:cubicBezTo>
                  <a:cubicBezTo>
                    <a:pt x="10617" y="17391"/>
                    <a:pt x="12043" y="16401"/>
                    <a:pt x="12835" y="14935"/>
                  </a:cubicBezTo>
                  <a:cubicBezTo>
                    <a:pt x="13310" y="14222"/>
                    <a:pt x="13548" y="13311"/>
                    <a:pt x="13429" y="12439"/>
                  </a:cubicBezTo>
                  <a:cubicBezTo>
                    <a:pt x="13350" y="11687"/>
                    <a:pt x="13073" y="10974"/>
                    <a:pt x="12716" y="10340"/>
                  </a:cubicBezTo>
                  <a:cubicBezTo>
                    <a:pt x="12281" y="9627"/>
                    <a:pt x="11686" y="9072"/>
                    <a:pt x="11013" y="8676"/>
                  </a:cubicBezTo>
                  <a:lnTo>
                    <a:pt x="10221" y="8201"/>
                  </a:lnTo>
                  <a:cubicBezTo>
                    <a:pt x="10815" y="6497"/>
                    <a:pt x="11369" y="4834"/>
                    <a:pt x="11964" y="3170"/>
                  </a:cubicBezTo>
                  <a:cubicBezTo>
                    <a:pt x="12320" y="3289"/>
                    <a:pt x="12597" y="3408"/>
                    <a:pt x="12914" y="3487"/>
                  </a:cubicBezTo>
                  <a:cubicBezTo>
                    <a:pt x="12991" y="3520"/>
                    <a:pt x="13067" y="3534"/>
                    <a:pt x="13141" y="3534"/>
                  </a:cubicBezTo>
                  <a:cubicBezTo>
                    <a:pt x="13335" y="3534"/>
                    <a:pt x="13513" y="3432"/>
                    <a:pt x="13627" y="3289"/>
                  </a:cubicBezTo>
                  <a:cubicBezTo>
                    <a:pt x="13944" y="2695"/>
                    <a:pt x="13944" y="2378"/>
                    <a:pt x="13469" y="1902"/>
                  </a:cubicBezTo>
                  <a:cubicBezTo>
                    <a:pt x="13310" y="1744"/>
                    <a:pt x="13152" y="1625"/>
                    <a:pt x="12994" y="1546"/>
                  </a:cubicBezTo>
                  <a:cubicBezTo>
                    <a:pt x="12241" y="1150"/>
                    <a:pt x="11449" y="714"/>
                    <a:pt x="10696" y="358"/>
                  </a:cubicBezTo>
                  <a:cubicBezTo>
                    <a:pt x="10181" y="120"/>
                    <a:pt x="9627" y="1"/>
                    <a:pt x="9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9;p46">
              <a:extLst>
                <a:ext uri="{FF2B5EF4-FFF2-40B4-BE49-F238E27FC236}">
                  <a16:creationId xmlns:a16="http://schemas.microsoft.com/office/drawing/2014/main" id="{37CBB86A-670C-3345-9FF4-504773E25F70}"/>
                </a:ext>
              </a:extLst>
            </p:cNvPr>
            <p:cNvSpPr/>
            <p:nvPr/>
          </p:nvSpPr>
          <p:spPr>
            <a:xfrm>
              <a:off x="6281792" y="3637357"/>
              <a:ext cx="438971" cy="352599"/>
            </a:xfrm>
            <a:custGeom>
              <a:avLst/>
              <a:gdLst/>
              <a:ahLst/>
              <a:cxnLst/>
              <a:rect l="l" t="t" r="r" b="b"/>
              <a:pathLst>
                <a:path w="2338" h="1878" extrusionOk="0">
                  <a:moveTo>
                    <a:pt x="1190" y="319"/>
                  </a:moveTo>
                  <a:cubicBezTo>
                    <a:pt x="1220" y="319"/>
                    <a:pt x="1246" y="324"/>
                    <a:pt x="1268" y="335"/>
                  </a:cubicBezTo>
                  <a:cubicBezTo>
                    <a:pt x="1584" y="493"/>
                    <a:pt x="1743" y="810"/>
                    <a:pt x="1664" y="1167"/>
                  </a:cubicBezTo>
                  <a:cubicBezTo>
                    <a:pt x="1527" y="1331"/>
                    <a:pt x="1315" y="1419"/>
                    <a:pt x="1105" y="1419"/>
                  </a:cubicBezTo>
                  <a:cubicBezTo>
                    <a:pt x="1011" y="1419"/>
                    <a:pt x="918" y="1402"/>
                    <a:pt x="832" y="1365"/>
                  </a:cubicBezTo>
                  <a:cubicBezTo>
                    <a:pt x="555" y="1246"/>
                    <a:pt x="475" y="929"/>
                    <a:pt x="594" y="691"/>
                  </a:cubicBezTo>
                  <a:cubicBezTo>
                    <a:pt x="663" y="520"/>
                    <a:pt x="998" y="319"/>
                    <a:pt x="1190" y="319"/>
                  </a:cubicBezTo>
                  <a:close/>
                  <a:moveTo>
                    <a:pt x="1256" y="1"/>
                  </a:moveTo>
                  <a:cubicBezTo>
                    <a:pt x="846" y="1"/>
                    <a:pt x="441" y="195"/>
                    <a:pt x="238" y="533"/>
                  </a:cubicBezTo>
                  <a:cubicBezTo>
                    <a:pt x="0" y="1008"/>
                    <a:pt x="198" y="1563"/>
                    <a:pt x="673" y="1800"/>
                  </a:cubicBezTo>
                  <a:cubicBezTo>
                    <a:pt x="809" y="1853"/>
                    <a:pt x="951" y="1877"/>
                    <a:pt x="1091" y="1877"/>
                  </a:cubicBezTo>
                  <a:cubicBezTo>
                    <a:pt x="1483" y="1877"/>
                    <a:pt x="1866" y="1685"/>
                    <a:pt x="2099" y="1365"/>
                  </a:cubicBezTo>
                  <a:cubicBezTo>
                    <a:pt x="2337" y="889"/>
                    <a:pt x="2060" y="335"/>
                    <a:pt x="1466" y="18"/>
                  </a:cubicBezTo>
                  <a:cubicBezTo>
                    <a:pt x="1396" y="6"/>
                    <a:pt x="1326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0;p46">
              <a:extLst>
                <a:ext uri="{FF2B5EF4-FFF2-40B4-BE49-F238E27FC236}">
                  <a16:creationId xmlns:a16="http://schemas.microsoft.com/office/drawing/2014/main" id="{990EAF44-574B-8E40-AD4C-243257A5F384}"/>
                </a:ext>
              </a:extLst>
            </p:cNvPr>
            <p:cNvSpPr/>
            <p:nvPr/>
          </p:nvSpPr>
          <p:spPr>
            <a:xfrm>
              <a:off x="5619761" y="3611822"/>
              <a:ext cx="312612" cy="278437"/>
            </a:xfrm>
            <a:custGeom>
              <a:avLst/>
              <a:gdLst/>
              <a:ahLst/>
              <a:cxnLst/>
              <a:rect l="l" t="t" r="r" b="b"/>
              <a:pathLst>
                <a:path w="1665" h="1483" extrusionOk="0">
                  <a:moveTo>
                    <a:pt x="792" y="327"/>
                  </a:moveTo>
                  <a:cubicBezTo>
                    <a:pt x="829" y="327"/>
                    <a:pt x="868" y="335"/>
                    <a:pt x="912" y="352"/>
                  </a:cubicBezTo>
                  <a:cubicBezTo>
                    <a:pt x="1110" y="431"/>
                    <a:pt x="1228" y="748"/>
                    <a:pt x="1110" y="867"/>
                  </a:cubicBezTo>
                  <a:cubicBezTo>
                    <a:pt x="1013" y="932"/>
                    <a:pt x="889" y="996"/>
                    <a:pt x="782" y="996"/>
                  </a:cubicBezTo>
                  <a:cubicBezTo>
                    <a:pt x="758" y="996"/>
                    <a:pt x="735" y="993"/>
                    <a:pt x="714" y="986"/>
                  </a:cubicBezTo>
                  <a:cubicBezTo>
                    <a:pt x="515" y="946"/>
                    <a:pt x="436" y="748"/>
                    <a:pt x="515" y="550"/>
                  </a:cubicBezTo>
                  <a:cubicBezTo>
                    <a:pt x="577" y="426"/>
                    <a:pt x="663" y="327"/>
                    <a:pt x="792" y="327"/>
                  </a:cubicBezTo>
                  <a:close/>
                  <a:moveTo>
                    <a:pt x="901" y="1"/>
                  </a:moveTo>
                  <a:cubicBezTo>
                    <a:pt x="568" y="1"/>
                    <a:pt x="287" y="191"/>
                    <a:pt x="159" y="510"/>
                  </a:cubicBezTo>
                  <a:cubicBezTo>
                    <a:pt x="1" y="867"/>
                    <a:pt x="199" y="1303"/>
                    <a:pt x="595" y="1422"/>
                  </a:cubicBezTo>
                  <a:cubicBezTo>
                    <a:pt x="688" y="1463"/>
                    <a:pt x="785" y="1483"/>
                    <a:pt x="880" y="1483"/>
                  </a:cubicBezTo>
                  <a:cubicBezTo>
                    <a:pt x="1146" y="1483"/>
                    <a:pt x="1399" y="1328"/>
                    <a:pt x="1545" y="1065"/>
                  </a:cubicBezTo>
                  <a:cubicBezTo>
                    <a:pt x="1664" y="669"/>
                    <a:pt x="1506" y="233"/>
                    <a:pt x="1149" y="35"/>
                  </a:cubicBezTo>
                  <a:cubicBezTo>
                    <a:pt x="1064" y="12"/>
                    <a:pt x="981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1;p46">
              <a:extLst>
                <a:ext uri="{FF2B5EF4-FFF2-40B4-BE49-F238E27FC236}">
                  <a16:creationId xmlns:a16="http://schemas.microsoft.com/office/drawing/2014/main" id="{B5DF3170-F0CC-E84D-A127-07BCE33C4198}"/>
                </a:ext>
              </a:extLst>
            </p:cNvPr>
            <p:cNvSpPr/>
            <p:nvPr/>
          </p:nvSpPr>
          <p:spPr>
            <a:xfrm>
              <a:off x="5909846" y="2718490"/>
              <a:ext cx="312612" cy="280690"/>
            </a:xfrm>
            <a:custGeom>
              <a:avLst/>
              <a:gdLst/>
              <a:ahLst/>
              <a:cxnLst/>
              <a:rect l="l" t="t" r="r" b="b"/>
              <a:pathLst>
                <a:path w="1665" h="1495" extrusionOk="0">
                  <a:moveTo>
                    <a:pt x="923" y="349"/>
                  </a:moveTo>
                  <a:cubicBezTo>
                    <a:pt x="936" y="349"/>
                    <a:pt x="946" y="351"/>
                    <a:pt x="951" y="356"/>
                  </a:cubicBezTo>
                  <a:cubicBezTo>
                    <a:pt x="1110" y="515"/>
                    <a:pt x="1228" y="673"/>
                    <a:pt x="1268" y="871"/>
                  </a:cubicBezTo>
                  <a:lnTo>
                    <a:pt x="1228" y="990"/>
                  </a:lnTo>
                  <a:cubicBezTo>
                    <a:pt x="1070" y="1030"/>
                    <a:pt x="872" y="1030"/>
                    <a:pt x="713" y="1030"/>
                  </a:cubicBezTo>
                  <a:cubicBezTo>
                    <a:pt x="555" y="1030"/>
                    <a:pt x="397" y="634"/>
                    <a:pt x="515" y="555"/>
                  </a:cubicBezTo>
                  <a:cubicBezTo>
                    <a:pt x="618" y="452"/>
                    <a:pt x="840" y="349"/>
                    <a:pt x="923" y="349"/>
                  </a:cubicBezTo>
                  <a:close/>
                  <a:moveTo>
                    <a:pt x="962" y="1"/>
                  </a:moveTo>
                  <a:cubicBezTo>
                    <a:pt x="649" y="1"/>
                    <a:pt x="344" y="158"/>
                    <a:pt x="159" y="436"/>
                  </a:cubicBezTo>
                  <a:cubicBezTo>
                    <a:pt x="0" y="792"/>
                    <a:pt x="198" y="1228"/>
                    <a:pt x="555" y="1426"/>
                  </a:cubicBezTo>
                  <a:cubicBezTo>
                    <a:pt x="671" y="1472"/>
                    <a:pt x="790" y="1495"/>
                    <a:pt x="906" y="1495"/>
                  </a:cubicBezTo>
                  <a:cubicBezTo>
                    <a:pt x="1189" y="1495"/>
                    <a:pt x="1456" y="1362"/>
                    <a:pt x="1624" y="1109"/>
                  </a:cubicBezTo>
                  <a:lnTo>
                    <a:pt x="1624" y="1030"/>
                  </a:lnTo>
                  <a:cubicBezTo>
                    <a:pt x="1664" y="673"/>
                    <a:pt x="1506" y="277"/>
                    <a:pt x="1228" y="40"/>
                  </a:cubicBezTo>
                  <a:cubicBezTo>
                    <a:pt x="1141" y="13"/>
                    <a:pt x="1051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2;p46">
              <a:extLst>
                <a:ext uri="{FF2B5EF4-FFF2-40B4-BE49-F238E27FC236}">
                  <a16:creationId xmlns:a16="http://schemas.microsoft.com/office/drawing/2014/main" id="{0845516E-53FA-794C-A810-8D3B23F8226D}"/>
                </a:ext>
              </a:extLst>
            </p:cNvPr>
            <p:cNvSpPr/>
            <p:nvPr/>
          </p:nvSpPr>
          <p:spPr>
            <a:xfrm>
              <a:off x="5545409" y="3047247"/>
              <a:ext cx="431461" cy="355603"/>
            </a:xfrm>
            <a:custGeom>
              <a:avLst/>
              <a:gdLst/>
              <a:ahLst/>
              <a:cxnLst/>
              <a:rect l="l" t="t" r="r" b="b"/>
              <a:pathLst>
                <a:path w="2298" h="1894" extrusionOk="0">
                  <a:moveTo>
                    <a:pt x="1093" y="356"/>
                  </a:moveTo>
                  <a:cubicBezTo>
                    <a:pt x="1216" y="356"/>
                    <a:pt x="1334" y="398"/>
                    <a:pt x="1426" y="467"/>
                  </a:cubicBezTo>
                  <a:cubicBezTo>
                    <a:pt x="1704" y="665"/>
                    <a:pt x="1823" y="1022"/>
                    <a:pt x="1704" y="1339"/>
                  </a:cubicBezTo>
                  <a:cubicBezTo>
                    <a:pt x="1661" y="1402"/>
                    <a:pt x="1517" y="1443"/>
                    <a:pt x="1343" y="1443"/>
                  </a:cubicBezTo>
                  <a:cubicBezTo>
                    <a:pt x="1192" y="1443"/>
                    <a:pt x="1019" y="1412"/>
                    <a:pt x="872" y="1339"/>
                  </a:cubicBezTo>
                  <a:cubicBezTo>
                    <a:pt x="634" y="1260"/>
                    <a:pt x="515" y="1061"/>
                    <a:pt x="515" y="824"/>
                  </a:cubicBezTo>
                  <a:cubicBezTo>
                    <a:pt x="515" y="586"/>
                    <a:pt x="674" y="507"/>
                    <a:pt x="832" y="428"/>
                  </a:cubicBezTo>
                  <a:cubicBezTo>
                    <a:pt x="915" y="378"/>
                    <a:pt x="1005" y="356"/>
                    <a:pt x="1093" y="356"/>
                  </a:cubicBezTo>
                  <a:close/>
                  <a:moveTo>
                    <a:pt x="1063" y="1"/>
                  </a:moveTo>
                  <a:cubicBezTo>
                    <a:pt x="824" y="1"/>
                    <a:pt x="587" y="81"/>
                    <a:pt x="397" y="230"/>
                  </a:cubicBezTo>
                  <a:cubicBezTo>
                    <a:pt x="80" y="507"/>
                    <a:pt x="0" y="943"/>
                    <a:pt x="198" y="1299"/>
                  </a:cubicBezTo>
                  <a:cubicBezTo>
                    <a:pt x="357" y="1497"/>
                    <a:pt x="515" y="1695"/>
                    <a:pt x="713" y="1854"/>
                  </a:cubicBezTo>
                  <a:cubicBezTo>
                    <a:pt x="991" y="1893"/>
                    <a:pt x="1268" y="1893"/>
                    <a:pt x="1585" y="1893"/>
                  </a:cubicBezTo>
                  <a:cubicBezTo>
                    <a:pt x="1941" y="1893"/>
                    <a:pt x="2219" y="1616"/>
                    <a:pt x="2219" y="1260"/>
                  </a:cubicBezTo>
                  <a:cubicBezTo>
                    <a:pt x="2298" y="824"/>
                    <a:pt x="2060" y="388"/>
                    <a:pt x="1664" y="190"/>
                  </a:cubicBezTo>
                  <a:cubicBezTo>
                    <a:pt x="1480" y="61"/>
                    <a:pt x="1270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3;p46">
              <a:extLst>
                <a:ext uri="{FF2B5EF4-FFF2-40B4-BE49-F238E27FC236}">
                  <a16:creationId xmlns:a16="http://schemas.microsoft.com/office/drawing/2014/main" id="{BAF701DE-9275-164D-A7A8-10CACE128A35}"/>
                </a:ext>
              </a:extLst>
            </p:cNvPr>
            <p:cNvSpPr/>
            <p:nvPr/>
          </p:nvSpPr>
          <p:spPr>
            <a:xfrm>
              <a:off x="4995094" y="3789437"/>
              <a:ext cx="156212" cy="386958"/>
            </a:xfrm>
            <a:custGeom>
              <a:avLst/>
              <a:gdLst/>
              <a:ahLst/>
              <a:cxnLst/>
              <a:rect l="l" t="t" r="r" b="b"/>
              <a:pathLst>
                <a:path w="832" h="2061" extrusionOk="0">
                  <a:moveTo>
                    <a:pt x="238" y="0"/>
                  </a:moveTo>
                  <a:cubicBezTo>
                    <a:pt x="159" y="79"/>
                    <a:pt x="79" y="159"/>
                    <a:pt x="40" y="238"/>
                  </a:cubicBezTo>
                  <a:cubicBezTo>
                    <a:pt x="0" y="277"/>
                    <a:pt x="0" y="357"/>
                    <a:pt x="0" y="396"/>
                  </a:cubicBezTo>
                  <a:cubicBezTo>
                    <a:pt x="79" y="792"/>
                    <a:pt x="159" y="1189"/>
                    <a:pt x="277" y="1585"/>
                  </a:cubicBezTo>
                  <a:cubicBezTo>
                    <a:pt x="357" y="1822"/>
                    <a:pt x="555" y="2020"/>
                    <a:pt x="832" y="2060"/>
                  </a:cubicBezTo>
                  <a:cubicBezTo>
                    <a:pt x="753" y="1862"/>
                    <a:pt x="713" y="1704"/>
                    <a:pt x="673" y="1545"/>
                  </a:cubicBezTo>
                  <a:cubicBezTo>
                    <a:pt x="594" y="1109"/>
                    <a:pt x="515" y="674"/>
                    <a:pt x="396" y="238"/>
                  </a:cubicBezTo>
                  <a:cubicBezTo>
                    <a:pt x="357" y="159"/>
                    <a:pt x="317" y="79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4;p46">
              <a:extLst>
                <a:ext uri="{FF2B5EF4-FFF2-40B4-BE49-F238E27FC236}">
                  <a16:creationId xmlns:a16="http://schemas.microsoft.com/office/drawing/2014/main" id="{ED28BB64-B0D9-7641-99C2-7A007D1FF148}"/>
                </a:ext>
              </a:extLst>
            </p:cNvPr>
            <p:cNvSpPr/>
            <p:nvPr/>
          </p:nvSpPr>
          <p:spPr>
            <a:xfrm>
              <a:off x="4816537" y="4031640"/>
              <a:ext cx="215918" cy="293457"/>
            </a:xfrm>
            <a:custGeom>
              <a:avLst/>
              <a:gdLst/>
              <a:ahLst/>
              <a:cxnLst/>
              <a:rect l="l" t="t" r="r" b="b"/>
              <a:pathLst>
                <a:path w="1150" h="1563" extrusionOk="0">
                  <a:moveTo>
                    <a:pt x="149" y="1"/>
                  </a:moveTo>
                  <a:cubicBezTo>
                    <a:pt x="126" y="1"/>
                    <a:pt x="103" y="6"/>
                    <a:pt x="80" y="17"/>
                  </a:cubicBezTo>
                  <a:cubicBezTo>
                    <a:pt x="40" y="57"/>
                    <a:pt x="0" y="97"/>
                    <a:pt x="0" y="176"/>
                  </a:cubicBezTo>
                  <a:cubicBezTo>
                    <a:pt x="0" y="651"/>
                    <a:pt x="238" y="1127"/>
                    <a:pt x="634" y="1364"/>
                  </a:cubicBezTo>
                  <a:cubicBezTo>
                    <a:pt x="793" y="1443"/>
                    <a:pt x="991" y="1523"/>
                    <a:pt x="1149" y="1562"/>
                  </a:cubicBezTo>
                  <a:cubicBezTo>
                    <a:pt x="832" y="1008"/>
                    <a:pt x="595" y="532"/>
                    <a:pt x="317" y="57"/>
                  </a:cubicBezTo>
                  <a:cubicBezTo>
                    <a:pt x="261" y="29"/>
                    <a:pt x="205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5;p46">
              <a:extLst>
                <a:ext uri="{FF2B5EF4-FFF2-40B4-BE49-F238E27FC236}">
                  <a16:creationId xmlns:a16="http://schemas.microsoft.com/office/drawing/2014/main" id="{8EAFA980-86F3-9A46-A10F-D9FFC9774B35}"/>
                </a:ext>
              </a:extLst>
            </p:cNvPr>
            <p:cNvSpPr/>
            <p:nvPr/>
          </p:nvSpPr>
          <p:spPr>
            <a:xfrm>
              <a:off x="4727352" y="3521701"/>
              <a:ext cx="119037" cy="438965"/>
            </a:xfrm>
            <a:custGeom>
              <a:avLst/>
              <a:gdLst/>
              <a:ahLst/>
              <a:cxnLst/>
              <a:rect l="l" t="t" r="r" b="b"/>
              <a:pathLst>
                <a:path w="634" h="2338" extrusionOk="0">
                  <a:moveTo>
                    <a:pt x="396" y="0"/>
                  </a:moveTo>
                  <a:cubicBezTo>
                    <a:pt x="317" y="0"/>
                    <a:pt x="158" y="159"/>
                    <a:pt x="158" y="238"/>
                  </a:cubicBezTo>
                  <a:cubicBezTo>
                    <a:pt x="0" y="792"/>
                    <a:pt x="0" y="1387"/>
                    <a:pt x="238" y="1902"/>
                  </a:cubicBezTo>
                  <a:cubicBezTo>
                    <a:pt x="317" y="2060"/>
                    <a:pt x="396" y="2218"/>
                    <a:pt x="515" y="2337"/>
                  </a:cubicBezTo>
                  <a:lnTo>
                    <a:pt x="634" y="2298"/>
                  </a:lnTo>
                  <a:cubicBezTo>
                    <a:pt x="594" y="2060"/>
                    <a:pt x="594" y="1822"/>
                    <a:pt x="555" y="1585"/>
                  </a:cubicBezTo>
                  <a:cubicBezTo>
                    <a:pt x="555" y="1149"/>
                    <a:pt x="515" y="753"/>
                    <a:pt x="515" y="317"/>
                  </a:cubicBezTo>
                  <a:cubicBezTo>
                    <a:pt x="515" y="198"/>
                    <a:pt x="594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062;p42">
            <a:extLst>
              <a:ext uri="{FF2B5EF4-FFF2-40B4-BE49-F238E27FC236}">
                <a16:creationId xmlns:a16="http://schemas.microsoft.com/office/drawing/2014/main" id="{09D66EDA-5525-1A47-A11C-06520DC10AAA}"/>
              </a:ext>
            </a:extLst>
          </p:cNvPr>
          <p:cNvGrpSpPr/>
          <p:nvPr/>
        </p:nvGrpSpPr>
        <p:grpSpPr>
          <a:xfrm rot="1828035">
            <a:off x="7397444" y="3480716"/>
            <a:ext cx="911091" cy="1337446"/>
            <a:chOff x="240971" y="224382"/>
            <a:chExt cx="911091" cy="1337446"/>
          </a:xfrm>
        </p:grpSpPr>
        <p:sp>
          <p:nvSpPr>
            <p:cNvPr id="41" name="Google Shape;1063;p42">
              <a:extLst>
                <a:ext uri="{FF2B5EF4-FFF2-40B4-BE49-F238E27FC236}">
                  <a16:creationId xmlns:a16="http://schemas.microsoft.com/office/drawing/2014/main" id="{6B01A9A5-3A49-5643-B23C-B402C1ED0E41}"/>
                </a:ext>
              </a:extLst>
            </p:cNvPr>
            <p:cNvSpPr/>
            <p:nvPr/>
          </p:nvSpPr>
          <p:spPr>
            <a:xfrm rot="3599949">
              <a:off x="595282" y="1005047"/>
              <a:ext cx="679692" cy="433869"/>
            </a:xfrm>
            <a:custGeom>
              <a:avLst/>
              <a:gdLst/>
              <a:ahLst/>
              <a:cxnLst/>
              <a:rect l="l" t="t" r="r" b="b"/>
              <a:pathLst>
                <a:path w="10023" h="6398" extrusionOk="0">
                  <a:moveTo>
                    <a:pt x="8763" y="1"/>
                  </a:moveTo>
                  <a:cubicBezTo>
                    <a:pt x="8679" y="1"/>
                    <a:pt x="8598" y="40"/>
                    <a:pt x="8560" y="115"/>
                  </a:cubicBezTo>
                  <a:cubicBezTo>
                    <a:pt x="8521" y="95"/>
                    <a:pt x="8481" y="86"/>
                    <a:pt x="8442" y="86"/>
                  </a:cubicBezTo>
                  <a:cubicBezTo>
                    <a:pt x="8402" y="86"/>
                    <a:pt x="8362" y="95"/>
                    <a:pt x="8323" y="115"/>
                  </a:cubicBezTo>
                  <a:cubicBezTo>
                    <a:pt x="7768" y="511"/>
                    <a:pt x="7134" y="868"/>
                    <a:pt x="6501" y="1185"/>
                  </a:cubicBezTo>
                  <a:cubicBezTo>
                    <a:pt x="6256" y="1290"/>
                    <a:pt x="6350" y="1641"/>
                    <a:pt x="6566" y="1641"/>
                  </a:cubicBezTo>
                  <a:cubicBezTo>
                    <a:pt x="6595" y="1641"/>
                    <a:pt x="6626" y="1635"/>
                    <a:pt x="6659" y="1621"/>
                  </a:cubicBezTo>
                  <a:cubicBezTo>
                    <a:pt x="7253" y="1343"/>
                    <a:pt x="7887" y="987"/>
                    <a:pt x="8442" y="630"/>
                  </a:cubicBezTo>
                  <a:lnTo>
                    <a:pt x="8442" y="630"/>
                  </a:lnTo>
                  <a:cubicBezTo>
                    <a:pt x="8085" y="2215"/>
                    <a:pt x="7174" y="3641"/>
                    <a:pt x="5867" y="4631"/>
                  </a:cubicBezTo>
                  <a:cubicBezTo>
                    <a:pt x="4890" y="5329"/>
                    <a:pt x="3382" y="5948"/>
                    <a:pt x="2008" y="5948"/>
                  </a:cubicBezTo>
                  <a:cubicBezTo>
                    <a:pt x="1432" y="5948"/>
                    <a:pt x="880" y="5839"/>
                    <a:pt x="400" y="5582"/>
                  </a:cubicBezTo>
                  <a:cubicBezTo>
                    <a:pt x="364" y="5558"/>
                    <a:pt x="330" y="5547"/>
                    <a:pt x="297" y="5547"/>
                  </a:cubicBezTo>
                  <a:cubicBezTo>
                    <a:pt x="113" y="5547"/>
                    <a:pt x="0" y="5877"/>
                    <a:pt x="202" y="5978"/>
                  </a:cubicBezTo>
                  <a:cubicBezTo>
                    <a:pt x="741" y="6273"/>
                    <a:pt x="1364" y="6398"/>
                    <a:pt x="2010" y="6398"/>
                  </a:cubicBezTo>
                  <a:cubicBezTo>
                    <a:pt x="3358" y="6398"/>
                    <a:pt x="4810" y="5855"/>
                    <a:pt x="5827" y="5186"/>
                  </a:cubicBezTo>
                  <a:cubicBezTo>
                    <a:pt x="7332" y="4195"/>
                    <a:pt x="8442" y="2650"/>
                    <a:pt x="8877" y="868"/>
                  </a:cubicBezTo>
                  <a:cubicBezTo>
                    <a:pt x="9075" y="1304"/>
                    <a:pt x="9313" y="1779"/>
                    <a:pt x="9511" y="2215"/>
                  </a:cubicBezTo>
                  <a:cubicBezTo>
                    <a:pt x="9555" y="2317"/>
                    <a:pt x="9641" y="2360"/>
                    <a:pt x="9727" y="2360"/>
                  </a:cubicBezTo>
                  <a:cubicBezTo>
                    <a:pt x="9875" y="2360"/>
                    <a:pt x="10022" y="2232"/>
                    <a:pt x="9947" y="2056"/>
                  </a:cubicBezTo>
                  <a:cubicBezTo>
                    <a:pt x="9670" y="1422"/>
                    <a:pt x="9353" y="828"/>
                    <a:pt x="9036" y="194"/>
                  </a:cubicBezTo>
                  <a:cubicBezTo>
                    <a:pt x="9036" y="194"/>
                    <a:pt x="8996" y="155"/>
                    <a:pt x="8996" y="155"/>
                  </a:cubicBezTo>
                  <a:cubicBezTo>
                    <a:pt x="8954" y="50"/>
                    <a:pt x="8857" y="1"/>
                    <a:pt x="8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4;p42">
              <a:extLst>
                <a:ext uri="{FF2B5EF4-FFF2-40B4-BE49-F238E27FC236}">
                  <a16:creationId xmlns:a16="http://schemas.microsoft.com/office/drawing/2014/main" id="{14590264-1F83-7D44-A449-A26E951C0F6B}"/>
                </a:ext>
              </a:extLst>
            </p:cNvPr>
            <p:cNvSpPr/>
            <p:nvPr/>
          </p:nvSpPr>
          <p:spPr>
            <a:xfrm>
              <a:off x="240971" y="1056778"/>
              <a:ext cx="172983" cy="209098"/>
            </a:xfrm>
            <a:custGeom>
              <a:avLst/>
              <a:gdLst/>
              <a:ahLst/>
              <a:cxnLst/>
              <a:rect l="l" t="t" r="r" b="b"/>
              <a:pathLst>
                <a:path w="6945" h="8395" extrusionOk="0">
                  <a:moveTo>
                    <a:pt x="1685" y="0"/>
                  </a:moveTo>
                  <a:cubicBezTo>
                    <a:pt x="1533" y="0"/>
                    <a:pt x="1382" y="187"/>
                    <a:pt x="1465" y="354"/>
                  </a:cubicBezTo>
                  <a:cubicBezTo>
                    <a:pt x="2020" y="1424"/>
                    <a:pt x="2456" y="2493"/>
                    <a:pt x="2852" y="3602"/>
                  </a:cubicBezTo>
                  <a:cubicBezTo>
                    <a:pt x="2060" y="3246"/>
                    <a:pt x="1267" y="2929"/>
                    <a:pt x="475" y="2572"/>
                  </a:cubicBezTo>
                  <a:cubicBezTo>
                    <a:pt x="440" y="2557"/>
                    <a:pt x="405" y="2550"/>
                    <a:pt x="372" y="2550"/>
                  </a:cubicBezTo>
                  <a:cubicBezTo>
                    <a:pt x="146" y="2550"/>
                    <a:pt x="1" y="2865"/>
                    <a:pt x="277" y="2968"/>
                  </a:cubicBezTo>
                  <a:cubicBezTo>
                    <a:pt x="1030" y="3325"/>
                    <a:pt x="1782" y="3642"/>
                    <a:pt x="2575" y="3959"/>
                  </a:cubicBezTo>
                  <a:cubicBezTo>
                    <a:pt x="2060" y="4196"/>
                    <a:pt x="1505" y="4394"/>
                    <a:pt x="990" y="4632"/>
                  </a:cubicBezTo>
                  <a:cubicBezTo>
                    <a:pt x="736" y="4705"/>
                    <a:pt x="848" y="5077"/>
                    <a:pt x="1082" y="5077"/>
                  </a:cubicBezTo>
                  <a:cubicBezTo>
                    <a:pt x="1104" y="5077"/>
                    <a:pt x="1126" y="5074"/>
                    <a:pt x="1149" y="5068"/>
                  </a:cubicBezTo>
                  <a:cubicBezTo>
                    <a:pt x="1703" y="4830"/>
                    <a:pt x="2258" y="4593"/>
                    <a:pt x="2852" y="4355"/>
                  </a:cubicBezTo>
                  <a:lnTo>
                    <a:pt x="2852" y="4355"/>
                  </a:lnTo>
                  <a:cubicBezTo>
                    <a:pt x="2416" y="5266"/>
                    <a:pt x="1980" y="6177"/>
                    <a:pt x="1584" y="7088"/>
                  </a:cubicBezTo>
                  <a:cubicBezTo>
                    <a:pt x="1506" y="7271"/>
                    <a:pt x="1652" y="7437"/>
                    <a:pt x="1795" y="7437"/>
                  </a:cubicBezTo>
                  <a:cubicBezTo>
                    <a:pt x="1868" y="7437"/>
                    <a:pt x="1940" y="7394"/>
                    <a:pt x="1980" y="7286"/>
                  </a:cubicBezTo>
                  <a:cubicBezTo>
                    <a:pt x="2416" y="6415"/>
                    <a:pt x="2812" y="5504"/>
                    <a:pt x="3208" y="4593"/>
                  </a:cubicBezTo>
                  <a:cubicBezTo>
                    <a:pt x="3644" y="5860"/>
                    <a:pt x="4159" y="7088"/>
                    <a:pt x="4714" y="8276"/>
                  </a:cubicBezTo>
                  <a:cubicBezTo>
                    <a:pt x="4755" y="8359"/>
                    <a:pt x="4835" y="8394"/>
                    <a:pt x="4917" y="8394"/>
                  </a:cubicBezTo>
                  <a:cubicBezTo>
                    <a:pt x="5069" y="8394"/>
                    <a:pt x="5227" y="8273"/>
                    <a:pt x="5149" y="8118"/>
                  </a:cubicBezTo>
                  <a:cubicBezTo>
                    <a:pt x="4595" y="6890"/>
                    <a:pt x="4080" y="5662"/>
                    <a:pt x="3644" y="4394"/>
                  </a:cubicBezTo>
                  <a:lnTo>
                    <a:pt x="3644" y="4394"/>
                  </a:lnTo>
                  <a:cubicBezTo>
                    <a:pt x="4595" y="4791"/>
                    <a:pt x="5546" y="5147"/>
                    <a:pt x="6536" y="5504"/>
                  </a:cubicBezTo>
                  <a:cubicBezTo>
                    <a:pt x="6559" y="5511"/>
                    <a:pt x="6582" y="5515"/>
                    <a:pt x="6604" y="5515"/>
                  </a:cubicBezTo>
                  <a:cubicBezTo>
                    <a:pt x="6808" y="5515"/>
                    <a:pt x="6944" y="5211"/>
                    <a:pt x="6694" y="5068"/>
                  </a:cubicBezTo>
                  <a:cubicBezTo>
                    <a:pt x="5704" y="4751"/>
                    <a:pt x="4753" y="4355"/>
                    <a:pt x="3803" y="3998"/>
                  </a:cubicBezTo>
                  <a:cubicBezTo>
                    <a:pt x="4357" y="3761"/>
                    <a:pt x="4912" y="3563"/>
                    <a:pt x="5427" y="3365"/>
                  </a:cubicBezTo>
                  <a:cubicBezTo>
                    <a:pt x="5690" y="3252"/>
                    <a:pt x="5561" y="2926"/>
                    <a:pt x="5344" y="2926"/>
                  </a:cubicBezTo>
                  <a:cubicBezTo>
                    <a:pt x="5332" y="2926"/>
                    <a:pt x="5320" y="2927"/>
                    <a:pt x="5308" y="2929"/>
                  </a:cubicBezTo>
                  <a:cubicBezTo>
                    <a:pt x="4753" y="3127"/>
                    <a:pt x="4238" y="3325"/>
                    <a:pt x="3723" y="3523"/>
                  </a:cubicBezTo>
                  <a:lnTo>
                    <a:pt x="4714" y="1384"/>
                  </a:lnTo>
                  <a:cubicBezTo>
                    <a:pt x="4792" y="1201"/>
                    <a:pt x="4629" y="1052"/>
                    <a:pt x="4475" y="1052"/>
                  </a:cubicBezTo>
                  <a:cubicBezTo>
                    <a:pt x="4395" y="1052"/>
                    <a:pt x="4318" y="1092"/>
                    <a:pt x="4278" y="1186"/>
                  </a:cubicBezTo>
                  <a:lnTo>
                    <a:pt x="3288" y="3404"/>
                  </a:lnTo>
                  <a:cubicBezTo>
                    <a:pt x="2892" y="2255"/>
                    <a:pt x="2416" y="1186"/>
                    <a:pt x="1862" y="116"/>
                  </a:cubicBezTo>
                  <a:cubicBezTo>
                    <a:pt x="1814" y="34"/>
                    <a:pt x="1750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1065;p42">
              <a:extLst>
                <a:ext uri="{FF2B5EF4-FFF2-40B4-BE49-F238E27FC236}">
                  <a16:creationId xmlns:a16="http://schemas.microsoft.com/office/drawing/2014/main" id="{6597624B-E8EB-5742-9A37-A62091415C3D}"/>
                </a:ext>
              </a:extLst>
            </p:cNvPr>
            <p:cNvGrpSpPr/>
            <p:nvPr/>
          </p:nvGrpSpPr>
          <p:grpSpPr>
            <a:xfrm>
              <a:off x="872493" y="819218"/>
              <a:ext cx="244848" cy="252629"/>
              <a:chOff x="6109266" y="2958701"/>
              <a:chExt cx="158099" cy="163113"/>
            </a:xfrm>
          </p:grpSpPr>
          <p:sp>
            <p:nvSpPr>
              <p:cNvPr id="57" name="Google Shape;1066;p42">
                <a:extLst>
                  <a:ext uri="{FF2B5EF4-FFF2-40B4-BE49-F238E27FC236}">
                    <a16:creationId xmlns:a16="http://schemas.microsoft.com/office/drawing/2014/main" id="{6DA03337-811F-6145-BCD2-E354C4657C33}"/>
                  </a:ext>
                </a:extLst>
              </p:cNvPr>
              <p:cNvSpPr/>
              <p:nvPr/>
            </p:nvSpPr>
            <p:spPr>
              <a:xfrm>
                <a:off x="6180824" y="2958701"/>
                <a:ext cx="86541" cy="69751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2044" extrusionOk="0">
                    <a:moveTo>
                      <a:pt x="1330" y="444"/>
                    </a:moveTo>
                    <a:cubicBezTo>
                      <a:pt x="1362" y="444"/>
                      <a:pt x="1394" y="446"/>
                      <a:pt x="1426" y="450"/>
                    </a:cubicBezTo>
                    <a:cubicBezTo>
                      <a:pt x="1783" y="529"/>
                      <a:pt x="2100" y="886"/>
                      <a:pt x="1902" y="1242"/>
                    </a:cubicBezTo>
                    <a:cubicBezTo>
                      <a:pt x="1728" y="1485"/>
                      <a:pt x="1464" y="1606"/>
                      <a:pt x="1162" y="1606"/>
                    </a:cubicBezTo>
                    <a:cubicBezTo>
                      <a:pt x="1119" y="1606"/>
                      <a:pt x="1075" y="1604"/>
                      <a:pt x="1030" y="1599"/>
                    </a:cubicBezTo>
                    <a:cubicBezTo>
                      <a:pt x="713" y="1559"/>
                      <a:pt x="515" y="1163"/>
                      <a:pt x="674" y="886"/>
                    </a:cubicBezTo>
                    <a:cubicBezTo>
                      <a:pt x="781" y="601"/>
                      <a:pt x="1047" y="444"/>
                      <a:pt x="1330" y="444"/>
                    </a:cubicBezTo>
                    <a:close/>
                    <a:moveTo>
                      <a:pt x="1309" y="0"/>
                    </a:moveTo>
                    <a:cubicBezTo>
                      <a:pt x="911" y="0"/>
                      <a:pt x="531" y="202"/>
                      <a:pt x="317" y="569"/>
                    </a:cubicBezTo>
                    <a:lnTo>
                      <a:pt x="278" y="608"/>
                    </a:lnTo>
                    <a:cubicBezTo>
                      <a:pt x="0" y="1123"/>
                      <a:pt x="238" y="1797"/>
                      <a:pt x="832" y="1995"/>
                    </a:cubicBezTo>
                    <a:cubicBezTo>
                      <a:pt x="947" y="2028"/>
                      <a:pt x="1064" y="2043"/>
                      <a:pt x="1182" y="2043"/>
                    </a:cubicBezTo>
                    <a:cubicBezTo>
                      <a:pt x="1633" y="2043"/>
                      <a:pt x="2078" y="1809"/>
                      <a:pt x="2298" y="1401"/>
                    </a:cubicBezTo>
                    <a:cubicBezTo>
                      <a:pt x="2535" y="846"/>
                      <a:pt x="2258" y="212"/>
                      <a:pt x="1664" y="54"/>
                    </a:cubicBezTo>
                    <a:cubicBezTo>
                      <a:pt x="1547" y="18"/>
                      <a:pt x="1427" y="0"/>
                      <a:pt x="1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67;p42">
                <a:extLst>
                  <a:ext uri="{FF2B5EF4-FFF2-40B4-BE49-F238E27FC236}">
                    <a16:creationId xmlns:a16="http://schemas.microsoft.com/office/drawing/2014/main" id="{C7473AE1-0CD8-684F-B1FC-F39B2F07CFE2}"/>
                  </a:ext>
                </a:extLst>
              </p:cNvPr>
              <p:cNvSpPr/>
              <p:nvPr/>
            </p:nvSpPr>
            <p:spPr>
              <a:xfrm>
                <a:off x="6109266" y="3049675"/>
                <a:ext cx="54020" cy="42349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241" extrusionOk="0">
                    <a:moveTo>
                      <a:pt x="847" y="1"/>
                    </a:moveTo>
                    <a:cubicBezTo>
                      <a:pt x="735" y="1"/>
                      <a:pt x="622" y="27"/>
                      <a:pt x="513" y="82"/>
                    </a:cubicBezTo>
                    <a:cubicBezTo>
                      <a:pt x="473" y="82"/>
                      <a:pt x="434" y="121"/>
                      <a:pt x="434" y="161"/>
                    </a:cubicBezTo>
                    <a:lnTo>
                      <a:pt x="394" y="161"/>
                    </a:lnTo>
                    <a:cubicBezTo>
                      <a:pt x="1" y="619"/>
                      <a:pt x="393" y="1240"/>
                      <a:pt x="899" y="1240"/>
                    </a:cubicBezTo>
                    <a:cubicBezTo>
                      <a:pt x="1005" y="1240"/>
                      <a:pt x="1116" y="1213"/>
                      <a:pt x="1226" y="1151"/>
                    </a:cubicBezTo>
                    <a:cubicBezTo>
                      <a:pt x="1503" y="953"/>
                      <a:pt x="1582" y="597"/>
                      <a:pt x="1424" y="280"/>
                    </a:cubicBezTo>
                    <a:cubicBezTo>
                      <a:pt x="1268" y="97"/>
                      <a:pt x="1060" y="1"/>
                      <a:pt x="8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68;p42">
                <a:extLst>
                  <a:ext uri="{FF2B5EF4-FFF2-40B4-BE49-F238E27FC236}">
                    <a16:creationId xmlns:a16="http://schemas.microsoft.com/office/drawing/2014/main" id="{98CDB08A-5E60-7948-92C0-27AACF186A89}"/>
                  </a:ext>
                </a:extLst>
              </p:cNvPr>
              <p:cNvSpPr/>
              <p:nvPr/>
            </p:nvSpPr>
            <p:spPr>
              <a:xfrm>
                <a:off x="6194337" y="3081137"/>
                <a:ext cx="43714" cy="40677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1192" extrusionOk="0">
                    <a:moveTo>
                      <a:pt x="520" y="1"/>
                    </a:moveTo>
                    <a:cubicBezTo>
                      <a:pt x="349" y="1"/>
                      <a:pt x="193" y="77"/>
                      <a:pt x="119" y="269"/>
                    </a:cubicBezTo>
                    <a:cubicBezTo>
                      <a:pt x="40" y="308"/>
                      <a:pt x="40" y="388"/>
                      <a:pt x="0" y="467"/>
                    </a:cubicBezTo>
                    <a:cubicBezTo>
                      <a:pt x="0" y="704"/>
                      <a:pt x="119" y="942"/>
                      <a:pt x="317" y="1101"/>
                    </a:cubicBezTo>
                    <a:cubicBezTo>
                      <a:pt x="416" y="1164"/>
                      <a:pt x="521" y="1192"/>
                      <a:pt x="623" y="1192"/>
                    </a:cubicBezTo>
                    <a:cubicBezTo>
                      <a:pt x="970" y="1192"/>
                      <a:pt x="1281" y="865"/>
                      <a:pt x="1189" y="467"/>
                    </a:cubicBezTo>
                    <a:cubicBezTo>
                      <a:pt x="1139" y="218"/>
                      <a:pt x="808" y="1"/>
                      <a:pt x="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1069;p42">
              <a:extLst>
                <a:ext uri="{FF2B5EF4-FFF2-40B4-BE49-F238E27FC236}">
                  <a16:creationId xmlns:a16="http://schemas.microsoft.com/office/drawing/2014/main" id="{43ED332E-A92D-AD47-8690-F7E561CA1FE3}"/>
                </a:ext>
              </a:extLst>
            </p:cNvPr>
            <p:cNvSpPr/>
            <p:nvPr/>
          </p:nvSpPr>
          <p:spPr>
            <a:xfrm rot="1696280">
              <a:off x="445101" y="1250842"/>
              <a:ext cx="137427" cy="166101"/>
            </a:xfrm>
            <a:custGeom>
              <a:avLst/>
              <a:gdLst/>
              <a:ahLst/>
              <a:cxnLst/>
              <a:rect l="l" t="t" r="r" b="b"/>
              <a:pathLst>
                <a:path w="6945" h="8395" extrusionOk="0">
                  <a:moveTo>
                    <a:pt x="1685" y="0"/>
                  </a:moveTo>
                  <a:cubicBezTo>
                    <a:pt x="1533" y="0"/>
                    <a:pt x="1382" y="187"/>
                    <a:pt x="1465" y="354"/>
                  </a:cubicBezTo>
                  <a:cubicBezTo>
                    <a:pt x="2020" y="1424"/>
                    <a:pt x="2456" y="2493"/>
                    <a:pt x="2852" y="3602"/>
                  </a:cubicBezTo>
                  <a:cubicBezTo>
                    <a:pt x="2060" y="3246"/>
                    <a:pt x="1267" y="2929"/>
                    <a:pt x="475" y="2572"/>
                  </a:cubicBezTo>
                  <a:cubicBezTo>
                    <a:pt x="440" y="2557"/>
                    <a:pt x="405" y="2550"/>
                    <a:pt x="372" y="2550"/>
                  </a:cubicBezTo>
                  <a:cubicBezTo>
                    <a:pt x="146" y="2550"/>
                    <a:pt x="1" y="2865"/>
                    <a:pt x="277" y="2968"/>
                  </a:cubicBezTo>
                  <a:cubicBezTo>
                    <a:pt x="1030" y="3325"/>
                    <a:pt x="1782" y="3642"/>
                    <a:pt x="2575" y="3959"/>
                  </a:cubicBezTo>
                  <a:cubicBezTo>
                    <a:pt x="2060" y="4196"/>
                    <a:pt x="1505" y="4394"/>
                    <a:pt x="990" y="4632"/>
                  </a:cubicBezTo>
                  <a:cubicBezTo>
                    <a:pt x="736" y="4705"/>
                    <a:pt x="848" y="5077"/>
                    <a:pt x="1082" y="5077"/>
                  </a:cubicBezTo>
                  <a:cubicBezTo>
                    <a:pt x="1104" y="5077"/>
                    <a:pt x="1126" y="5074"/>
                    <a:pt x="1149" y="5068"/>
                  </a:cubicBezTo>
                  <a:cubicBezTo>
                    <a:pt x="1703" y="4830"/>
                    <a:pt x="2258" y="4593"/>
                    <a:pt x="2852" y="4355"/>
                  </a:cubicBezTo>
                  <a:lnTo>
                    <a:pt x="2852" y="4355"/>
                  </a:lnTo>
                  <a:cubicBezTo>
                    <a:pt x="2416" y="5266"/>
                    <a:pt x="1980" y="6177"/>
                    <a:pt x="1584" y="7088"/>
                  </a:cubicBezTo>
                  <a:cubicBezTo>
                    <a:pt x="1506" y="7271"/>
                    <a:pt x="1652" y="7437"/>
                    <a:pt x="1795" y="7437"/>
                  </a:cubicBezTo>
                  <a:cubicBezTo>
                    <a:pt x="1868" y="7437"/>
                    <a:pt x="1940" y="7394"/>
                    <a:pt x="1980" y="7286"/>
                  </a:cubicBezTo>
                  <a:cubicBezTo>
                    <a:pt x="2416" y="6415"/>
                    <a:pt x="2812" y="5504"/>
                    <a:pt x="3208" y="4593"/>
                  </a:cubicBezTo>
                  <a:cubicBezTo>
                    <a:pt x="3644" y="5860"/>
                    <a:pt x="4159" y="7088"/>
                    <a:pt x="4714" y="8276"/>
                  </a:cubicBezTo>
                  <a:cubicBezTo>
                    <a:pt x="4755" y="8359"/>
                    <a:pt x="4835" y="8394"/>
                    <a:pt x="4917" y="8394"/>
                  </a:cubicBezTo>
                  <a:cubicBezTo>
                    <a:pt x="5069" y="8394"/>
                    <a:pt x="5227" y="8273"/>
                    <a:pt x="5149" y="8118"/>
                  </a:cubicBezTo>
                  <a:cubicBezTo>
                    <a:pt x="4595" y="6890"/>
                    <a:pt x="4080" y="5662"/>
                    <a:pt x="3644" y="4394"/>
                  </a:cubicBezTo>
                  <a:lnTo>
                    <a:pt x="3644" y="4394"/>
                  </a:lnTo>
                  <a:cubicBezTo>
                    <a:pt x="4595" y="4791"/>
                    <a:pt x="5546" y="5147"/>
                    <a:pt x="6536" y="5504"/>
                  </a:cubicBezTo>
                  <a:cubicBezTo>
                    <a:pt x="6559" y="5511"/>
                    <a:pt x="6582" y="5515"/>
                    <a:pt x="6604" y="5515"/>
                  </a:cubicBezTo>
                  <a:cubicBezTo>
                    <a:pt x="6808" y="5515"/>
                    <a:pt x="6944" y="5211"/>
                    <a:pt x="6694" y="5068"/>
                  </a:cubicBezTo>
                  <a:cubicBezTo>
                    <a:pt x="5704" y="4751"/>
                    <a:pt x="4753" y="4355"/>
                    <a:pt x="3803" y="3998"/>
                  </a:cubicBezTo>
                  <a:cubicBezTo>
                    <a:pt x="4357" y="3761"/>
                    <a:pt x="4912" y="3563"/>
                    <a:pt x="5427" y="3365"/>
                  </a:cubicBezTo>
                  <a:cubicBezTo>
                    <a:pt x="5690" y="3252"/>
                    <a:pt x="5561" y="2926"/>
                    <a:pt x="5344" y="2926"/>
                  </a:cubicBezTo>
                  <a:cubicBezTo>
                    <a:pt x="5332" y="2926"/>
                    <a:pt x="5320" y="2927"/>
                    <a:pt x="5308" y="2929"/>
                  </a:cubicBezTo>
                  <a:cubicBezTo>
                    <a:pt x="4753" y="3127"/>
                    <a:pt x="4238" y="3325"/>
                    <a:pt x="3723" y="3523"/>
                  </a:cubicBezTo>
                  <a:lnTo>
                    <a:pt x="4714" y="1384"/>
                  </a:lnTo>
                  <a:cubicBezTo>
                    <a:pt x="4792" y="1201"/>
                    <a:pt x="4629" y="1052"/>
                    <a:pt x="4475" y="1052"/>
                  </a:cubicBezTo>
                  <a:cubicBezTo>
                    <a:pt x="4395" y="1052"/>
                    <a:pt x="4318" y="1092"/>
                    <a:pt x="4278" y="1186"/>
                  </a:cubicBezTo>
                  <a:lnTo>
                    <a:pt x="3288" y="3404"/>
                  </a:lnTo>
                  <a:cubicBezTo>
                    <a:pt x="2892" y="2255"/>
                    <a:pt x="2416" y="1186"/>
                    <a:pt x="1862" y="116"/>
                  </a:cubicBezTo>
                  <a:cubicBezTo>
                    <a:pt x="1814" y="34"/>
                    <a:pt x="1750" y="0"/>
                    <a:pt x="1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070;p42">
              <a:extLst>
                <a:ext uri="{FF2B5EF4-FFF2-40B4-BE49-F238E27FC236}">
                  <a16:creationId xmlns:a16="http://schemas.microsoft.com/office/drawing/2014/main" id="{16054419-CC7C-0E40-9DCB-570850BE4958}"/>
                </a:ext>
              </a:extLst>
            </p:cNvPr>
            <p:cNvGrpSpPr/>
            <p:nvPr/>
          </p:nvGrpSpPr>
          <p:grpSpPr>
            <a:xfrm>
              <a:off x="309086" y="224382"/>
              <a:ext cx="808269" cy="650073"/>
              <a:chOff x="309086" y="224382"/>
              <a:chExt cx="808269" cy="650073"/>
            </a:xfrm>
          </p:grpSpPr>
          <p:grpSp>
            <p:nvGrpSpPr>
              <p:cNvPr id="46" name="Google Shape;1071;p42">
                <a:extLst>
                  <a:ext uri="{FF2B5EF4-FFF2-40B4-BE49-F238E27FC236}">
                    <a16:creationId xmlns:a16="http://schemas.microsoft.com/office/drawing/2014/main" id="{FC3ACD77-A02A-9242-9996-9748AA221F55}"/>
                  </a:ext>
                </a:extLst>
              </p:cNvPr>
              <p:cNvGrpSpPr/>
              <p:nvPr/>
            </p:nvGrpSpPr>
            <p:grpSpPr>
              <a:xfrm>
                <a:off x="309086" y="296007"/>
                <a:ext cx="808269" cy="578448"/>
                <a:chOff x="4380536" y="-47226"/>
                <a:chExt cx="1409363" cy="1008629"/>
              </a:xfrm>
            </p:grpSpPr>
            <p:sp>
              <p:nvSpPr>
                <p:cNvPr id="48" name="Google Shape;1072;p42">
                  <a:extLst>
                    <a:ext uri="{FF2B5EF4-FFF2-40B4-BE49-F238E27FC236}">
                      <a16:creationId xmlns:a16="http://schemas.microsoft.com/office/drawing/2014/main" id="{88283D9E-AE03-764D-A2B2-3E824398640D}"/>
                    </a:ext>
                  </a:extLst>
                </p:cNvPr>
                <p:cNvSpPr/>
                <p:nvPr/>
              </p:nvSpPr>
              <p:spPr>
                <a:xfrm>
                  <a:off x="4794455" y="120049"/>
                  <a:ext cx="827915" cy="68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3" h="8283" extrusionOk="0">
                      <a:moveTo>
                        <a:pt x="5792" y="1"/>
                      </a:moveTo>
                      <a:cubicBezTo>
                        <a:pt x="5229" y="1"/>
                        <a:pt x="4644" y="97"/>
                        <a:pt x="4041" y="281"/>
                      </a:cubicBezTo>
                      <a:cubicBezTo>
                        <a:pt x="3962" y="321"/>
                        <a:pt x="3843" y="439"/>
                        <a:pt x="3843" y="519"/>
                      </a:cubicBezTo>
                      <a:cubicBezTo>
                        <a:pt x="3803" y="994"/>
                        <a:pt x="3764" y="1469"/>
                        <a:pt x="3803" y="1905"/>
                      </a:cubicBezTo>
                      <a:cubicBezTo>
                        <a:pt x="3803" y="2420"/>
                        <a:pt x="4041" y="2895"/>
                        <a:pt x="4477" y="3173"/>
                      </a:cubicBezTo>
                      <a:cubicBezTo>
                        <a:pt x="4634" y="3308"/>
                        <a:pt x="4842" y="3379"/>
                        <a:pt x="5059" y="3379"/>
                      </a:cubicBezTo>
                      <a:cubicBezTo>
                        <a:pt x="5223" y="3379"/>
                        <a:pt x="5392" y="3337"/>
                        <a:pt x="5546" y="3252"/>
                      </a:cubicBezTo>
                      <a:cubicBezTo>
                        <a:pt x="5744" y="3173"/>
                        <a:pt x="5823" y="2935"/>
                        <a:pt x="5744" y="2737"/>
                      </a:cubicBezTo>
                      <a:cubicBezTo>
                        <a:pt x="5685" y="2590"/>
                        <a:pt x="5561" y="2509"/>
                        <a:pt x="5420" y="2509"/>
                      </a:cubicBezTo>
                      <a:cubicBezTo>
                        <a:pt x="5371" y="2509"/>
                        <a:pt x="5320" y="2518"/>
                        <a:pt x="5269" y="2539"/>
                      </a:cubicBezTo>
                      <a:cubicBezTo>
                        <a:pt x="5190" y="2618"/>
                        <a:pt x="5110" y="2737"/>
                        <a:pt x="4992" y="2895"/>
                      </a:cubicBezTo>
                      <a:cubicBezTo>
                        <a:pt x="4912" y="2777"/>
                        <a:pt x="4754" y="2658"/>
                        <a:pt x="4754" y="2578"/>
                      </a:cubicBezTo>
                      <a:cubicBezTo>
                        <a:pt x="4754" y="2420"/>
                        <a:pt x="4833" y="2262"/>
                        <a:pt x="4992" y="2182"/>
                      </a:cubicBezTo>
                      <a:cubicBezTo>
                        <a:pt x="5115" y="2100"/>
                        <a:pt x="5258" y="2060"/>
                        <a:pt x="5401" y="2060"/>
                      </a:cubicBezTo>
                      <a:cubicBezTo>
                        <a:pt x="5672" y="2060"/>
                        <a:pt x="5945" y="2201"/>
                        <a:pt x="6101" y="2460"/>
                      </a:cubicBezTo>
                      <a:cubicBezTo>
                        <a:pt x="6338" y="2856"/>
                        <a:pt x="6219" y="3371"/>
                        <a:pt x="5823" y="3608"/>
                      </a:cubicBezTo>
                      <a:cubicBezTo>
                        <a:pt x="5589" y="3753"/>
                        <a:pt x="5329" y="3823"/>
                        <a:pt x="5071" y="3823"/>
                      </a:cubicBezTo>
                      <a:cubicBezTo>
                        <a:pt x="4763" y="3823"/>
                        <a:pt x="4458" y="3723"/>
                        <a:pt x="4199" y="3529"/>
                      </a:cubicBezTo>
                      <a:cubicBezTo>
                        <a:pt x="3645" y="3133"/>
                        <a:pt x="3328" y="2539"/>
                        <a:pt x="3328" y="1865"/>
                      </a:cubicBezTo>
                      <a:lnTo>
                        <a:pt x="3328" y="677"/>
                      </a:lnTo>
                      <a:cubicBezTo>
                        <a:pt x="2852" y="954"/>
                        <a:pt x="2417" y="1271"/>
                        <a:pt x="2021" y="1628"/>
                      </a:cubicBezTo>
                      <a:cubicBezTo>
                        <a:pt x="1149" y="2380"/>
                        <a:pt x="515" y="3450"/>
                        <a:pt x="317" y="4599"/>
                      </a:cubicBezTo>
                      <a:cubicBezTo>
                        <a:pt x="0" y="5866"/>
                        <a:pt x="476" y="7213"/>
                        <a:pt x="1585" y="7966"/>
                      </a:cubicBezTo>
                      <a:cubicBezTo>
                        <a:pt x="1694" y="8056"/>
                        <a:pt x="1786" y="8106"/>
                        <a:pt x="1873" y="8106"/>
                      </a:cubicBezTo>
                      <a:cubicBezTo>
                        <a:pt x="1976" y="8106"/>
                        <a:pt x="2072" y="8037"/>
                        <a:pt x="2179" y="7887"/>
                      </a:cubicBezTo>
                      <a:cubicBezTo>
                        <a:pt x="2337" y="7688"/>
                        <a:pt x="2496" y="7490"/>
                        <a:pt x="2615" y="7253"/>
                      </a:cubicBezTo>
                      <a:cubicBezTo>
                        <a:pt x="2892" y="6777"/>
                        <a:pt x="2971" y="6262"/>
                        <a:pt x="2932" y="5708"/>
                      </a:cubicBezTo>
                      <a:cubicBezTo>
                        <a:pt x="2932" y="5273"/>
                        <a:pt x="2566" y="4960"/>
                        <a:pt x="2179" y="4960"/>
                      </a:cubicBezTo>
                      <a:cubicBezTo>
                        <a:pt x="2073" y="4960"/>
                        <a:pt x="1965" y="4983"/>
                        <a:pt x="1862" y="5034"/>
                      </a:cubicBezTo>
                      <a:cubicBezTo>
                        <a:pt x="1664" y="5153"/>
                        <a:pt x="1585" y="5391"/>
                        <a:pt x="1704" y="5589"/>
                      </a:cubicBezTo>
                      <a:cubicBezTo>
                        <a:pt x="1760" y="5659"/>
                        <a:pt x="1806" y="5685"/>
                        <a:pt x="1849" y="5685"/>
                      </a:cubicBezTo>
                      <a:cubicBezTo>
                        <a:pt x="1928" y="5685"/>
                        <a:pt x="1998" y="5601"/>
                        <a:pt x="2100" y="5549"/>
                      </a:cubicBezTo>
                      <a:cubicBezTo>
                        <a:pt x="2179" y="5510"/>
                        <a:pt x="2298" y="5510"/>
                        <a:pt x="2377" y="5510"/>
                      </a:cubicBezTo>
                      <a:cubicBezTo>
                        <a:pt x="2377" y="5589"/>
                        <a:pt x="2456" y="5747"/>
                        <a:pt x="2377" y="5827"/>
                      </a:cubicBezTo>
                      <a:cubicBezTo>
                        <a:pt x="2276" y="6029"/>
                        <a:pt x="2062" y="6150"/>
                        <a:pt x="1849" y="6150"/>
                      </a:cubicBezTo>
                      <a:cubicBezTo>
                        <a:pt x="1728" y="6150"/>
                        <a:pt x="1606" y="6111"/>
                        <a:pt x="1506" y="6025"/>
                      </a:cubicBezTo>
                      <a:cubicBezTo>
                        <a:pt x="991" y="5668"/>
                        <a:pt x="1070" y="4916"/>
                        <a:pt x="1585" y="4638"/>
                      </a:cubicBezTo>
                      <a:cubicBezTo>
                        <a:pt x="1780" y="4525"/>
                        <a:pt x="1986" y="4473"/>
                        <a:pt x="2187" y="4473"/>
                      </a:cubicBezTo>
                      <a:cubicBezTo>
                        <a:pt x="2757" y="4473"/>
                        <a:pt x="3279" y="4894"/>
                        <a:pt x="3367" y="5510"/>
                      </a:cubicBezTo>
                      <a:cubicBezTo>
                        <a:pt x="3486" y="6223"/>
                        <a:pt x="3328" y="7015"/>
                        <a:pt x="2892" y="7609"/>
                      </a:cubicBezTo>
                      <a:cubicBezTo>
                        <a:pt x="2734" y="7847"/>
                        <a:pt x="2575" y="8085"/>
                        <a:pt x="2377" y="8283"/>
                      </a:cubicBezTo>
                      <a:cubicBezTo>
                        <a:pt x="2536" y="8283"/>
                        <a:pt x="2694" y="8283"/>
                        <a:pt x="2892" y="8243"/>
                      </a:cubicBezTo>
                      <a:cubicBezTo>
                        <a:pt x="3367" y="8085"/>
                        <a:pt x="3843" y="7807"/>
                        <a:pt x="4239" y="7411"/>
                      </a:cubicBezTo>
                      <a:cubicBezTo>
                        <a:pt x="4477" y="7253"/>
                        <a:pt x="4754" y="7094"/>
                        <a:pt x="5031" y="6975"/>
                      </a:cubicBezTo>
                      <a:cubicBezTo>
                        <a:pt x="5665" y="6698"/>
                        <a:pt x="6299" y="6500"/>
                        <a:pt x="7012" y="6262"/>
                      </a:cubicBezTo>
                      <a:cubicBezTo>
                        <a:pt x="6853" y="6064"/>
                        <a:pt x="6972" y="5985"/>
                        <a:pt x="7091" y="5866"/>
                      </a:cubicBezTo>
                      <a:cubicBezTo>
                        <a:pt x="7408" y="5668"/>
                        <a:pt x="7646" y="5351"/>
                        <a:pt x="7844" y="4995"/>
                      </a:cubicBezTo>
                      <a:cubicBezTo>
                        <a:pt x="7883" y="4876"/>
                        <a:pt x="7962" y="4757"/>
                        <a:pt x="8002" y="4638"/>
                      </a:cubicBezTo>
                      <a:cubicBezTo>
                        <a:pt x="8121" y="4361"/>
                        <a:pt x="8042" y="4084"/>
                        <a:pt x="7804" y="3925"/>
                      </a:cubicBezTo>
                      <a:cubicBezTo>
                        <a:pt x="7727" y="3849"/>
                        <a:pt x="7650" y="3819"/>
                        <a:pt x="7574" y="3819"/>
                      </a:cubicBezTo>
                      <a:cubicBezTo>
                        <a:pt x="7452" y="3819"/>
                        <a:pt x="7331" y="3892"/>
                        <a:pt x="7210" y="3965"/>
                      </a:cubicBezTo>
                      <a:cubicBezTo>
                        <a:pt x="6695" y="4203"/>
                        <a:pt x="6695" y="4282"/>
                        <a:pt x="7091" y="4678"/>
                      </a:cubicBezTo>
                      <a:cubicBezTo>
                        <a:pt x="7131" y="4757"/>
                        <a:pt x="7170" y="4836"/>
                        <a:pt x="7170" y="4916"/>
                      </a:cubicBezTo>
                      <a:cubicBezTo>
                        <a:pt x="7141" y="4974"/>
                        <a:pt x="7049" y="5010"/>
                        <a:pt x="6985" y="5010"/>
                      </a:cubicBezTo>
                      <a:cubicBezTo>
                        <a:pt x="6962" y="5010"/>
                        <a:pt x="6943" y="5005"/>
                        <a:pt x="6933" y="4995"/>
                      </a:cubicBezTo>
                      <a:cubicBezTo>
                        <a:pt x="6734" y="4836"/>
                        <a:pt x="6576" y="4678"/>
                        <a:pt x="6457" y="4440"/>
                      </a:cubicBezTo>
                      <a:cubicBezTo>
                        <a:pt x="6338" y="4203"/>
                        <a:pt x="6418" y="3925"/>
                        <a:pt x="6655" y="3767"/>
                      </a:cubicBezTo>
                      <a:cubicBezTo>
                        <a:pt x="6853" y="3648"/>
                        <a:pt x="7051" y="3529"/>
                        <a:pt x="7289" y="3450"/>
                      </a:cubicBezTo>
                      <a:cubicBezTo>
                        <a:pt x="7398" y="3402"/>
                        <a:pt x="7511" y="3379"/>
                        <a:pt x="7620" y="3379"/>
                      </a:cubicBezTo>
                      <a:cubicBezTo>
                        <a:pt x="7869" y="3379"/>
                        <a:pt x="8102" y="3495"/>
                        <a:pt x="8240" y="3688"/>
                      </a:cubicBezTo>
                      <a:cubicBezTo>
                        <a:pt x="8517" y="4005"/>
                        <a:pt x="8557" y="4440"/>
                        <a:pt x="8398" y="4757"/>
                      </a:cubicBezTo>
                      <a:cubicBezTo>
                        <a:pt x="8160" y="5233"/>
                        <a:pt x="7883" y="5629"/>
                        <a:pt x="7606" y="6104"/>
                      </a:cubicBezTo>
                      <a:cubicBezTo>
                        <a:pt x="8081" y="5866"/>
                        <a:pt x="8517" y="5589"/>
                        <a:pt x="8953" y="5312"/>
                      </a:cubicBezTo>
                      <a:cubicBezTo>
                        <a:pt x="9388" y="4995"/>
                        <a:pt x="9666" y="4559"/>
                        <a:pt x="9785" y="4084"/>
                      </a:cubicBezTo>
                      <a:cubicBezTo>
                        <a:pt x="9983" y="3054"/>
                        <a:pt x="9666" y="1984"/>
                        <a:pt x="8874" y="1271"/>
                      </a:cubicBezTo>
                      <a:cubicBezTo>
                        <a:pt x="7972" y="397"/>
                        <a:pt x="6929" y="1"/>
                        <a:pt x="57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073;p42">
                  <a:extLst>
                    <a:ext uri="{FF2B5EF4-FFF2-40B4-BE49-F238E27FC236}">
                      <a16:creationId xmlns:a16="http://schemas.microsoft.com/office/drawing/2014/main" id="{E50D3A26-0101-4249-A68C-1CBA58A6A6A1}"/>
                    </a:ext>
                  </a:extLst>
                </p:cNvPr>
                <p:cNvSpPr/>
                <p:nvPr/>
              </p:nvSpPr>
              <p:spPr>
                <a:xfrm>
                  <a:off x="4610510" y="130167"/>
                  <a:ext cx="459944" cy="70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6" h="8476" extrusionOk="0">
                      <a:moveTo>
                        <a:pt x="5387" y="1"/>
                      </a:moveTo>
                      <a:cubicBezTo>
                        <a:pt x="5348" y="1"/>
                        <a:pt x="5308" y="1"/>
                        <a:pt x="5269" y="40"/>
                      </a:cubicBezTo>
                      <a:cubicBezTo>
                        <a:pt x="3288" y="674"/>
                        <a:pt x="1624" y="2060"/>
                        <a:pt x="673" y="3883"/>
                      </a:cubicBezTo>
                      <a:cubicBezTo>
                        <a:pt x="0" y="4992"/>
                        <a:pt x="0" y="6338"/>
                        <a:pt x="673" y="7448"/>
                      </a:cubicBezTo>
                      <a:cubicBezTo>
                        <a:pt x="1083" y="8103"/>
                        <a:pt x="1794" y="8476"/>
                        <a:pt x="2533" y="8476"/>
                      </a:cubicBezTo>
                      <a:cubicBezTo>
                        <a:pt x="2866" y="8476"/>
                        <a:pt x="3205" y="8400"/>
                        <a:pt x="3526" y="8240"/>
                      </a:cubicBezTo>
                      <a:lnTo>
                        <a:pt x="3526" y="8200"/>
                      </a:lnTo>
                      <a:lnTo>
                        <a:pt x="3288" y="8042"/>
                      </a:lnTo>
                      <a:cubicBezTo>
                        <a:pt x="2535" y="7448"/>
                        <a:pt x="2060" y="6537"/>
                        <a:pt x="2020" y="5586"/>
                      </a:cubicBezTo>
                      <a:cubicBezTo>
                        <a:pt x="1901" y="3566"/>
                        <a:pt x="2852" y="2060"/>
                        <a:pt x="4357" y="832"/>
                      </a:cubicBezTo>
                      <a:cubicBezTo>
                        <a:pt x="4714" y="555"/>
                        <a:pt x="5110" y="317"/>
                        <a:pt x="554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074;p42">
                  <a:extLst>
                    <a:ext uri="{FF2B5EF4-FFF2-40B4-BE49-F238E27FC236}">
                      <a16:creationId xmlns:a16="http://schemas.microsoft.com/office/drawing/2014/main" id="{A326E989-1320-D243-8923-F6448C0E85EA}"/>
                    </a:ext>
                  </a:extLst>
                </p:cNvPr>
                <p:cNvSpPr/>
                <p:nvPr/>
              </p:nvSpPr>
              <p:spPr>
                <a:xfrm>
                  <a:off x="5655134" y="130167"/>
                  <a:ext cx="134765" cy="82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991" extrusionOk="0">
                      <a:moveTo>
                        <a:pt x="1427" y="1"/>
                      </a:moveTo>
                      <a:cubicBezTo>
                        <a:pt x="1308" y="1"/>
                        <a:pt x="1229" y="40"/>
                        <a:pt x="1150" y="119"/>
                      </a:cubicBezTo>
                      <a:cubicBezTo>
                        <a:pt x="793" y="278"/>
                        <a:pt x="476" y="436"/>
                        <a:pt x="159" y="595"/>
                      </a:cubicBezTo>
                      <a:cubicBezTo>
                        <a:pt x="120" y="634"/>
                        <a:pt x="1" y="753"/>
                        <a:pt x="40" y="832"/>
                      </a:cubicBezTo>
                      <a:cubicBezTo>
                        <a:pt x="40" y="872"/>
                        <a:pt x="159" y="951"/>
                        <a:pt x="199" y="991"/>
                      </a:cubicBezTo>
                      <a:cubicBezTo>
                        <a:pt x="714" y="872"/>
                        <a:pt x="1189" y="634"/>
                        <a:pt x="1585" y="278"/>
                      </a:cubicBezTo>
                      <a:cubicBezTo>
                        <a:pt x="1625" y="238"/>
                        <a:pt x="1625" y="159"/>
                        <a:pt x="1625" y="80"/>
                      </a:cubicBezTo>
                      <a:cubicBezTo>
                        <a:pt x="1546" y="1"/>
                        <a:pt x="1466" y="1"/>
                        <a:pt x="14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075;p42">
                  <a:extLst>
                    <a:ext uri="{FF2B5EF4-FFF2-40B4-BE49-F238E27FC236}">
                      <a16:creationId xmlns:a16="http://schemas.microsoft.com/office/drawing/2014/main" id="{F9BE7367-2D69-B34D-8481-51AE1D708CD3}"/>
                    </a:ext>
                  </a:extLst>
                </p:cNvPr>
                <p:cNvSpPr/>
                <p:nvPr/>
              </p:nvSpPr>
              <p:spPr>
                <a:xfrm>
                  <a:off x="4571033" y="59343"/>
                  <a:ext cx="1094046" cy="812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2" h="9796" extrusionOk="0">
                      <a:moveTo>
                        <a:pt x="8448" y="755"/>
                      </a:moveTo>
                      <a:cubicBezTo>
                        <a:pt x="9588" y="755"/>
                        <a:pt x="10640" y="1168"/>
                        <a:pt x="11568" y="2043"/>
                      </a:cubicBezTo>
                      <a:cubicBezTo>
                        <a:pt x="12320" y="2716"/>
                        <a:pt x="12677" y="3786"/>
                        <a:pt x="12479" y="4816"/>
                      </a:cubicBezTo>
                      <a:cubicBezTo>
                        <a:pt x="12360" y="5291"/>
                        <a:pt x="12082" y="5727"/>
                        <a:pt x="11647" y="6044"/>
                      </a:cubicBezTo>
                      <a:cubicBezTo>
                        <a:pt x="11211" y="6321"/>
                        <a:pt x="10775" y="6598"/>
                        <a:pt x="10300" y="6836"/>
                      </a:cubicBezTo>
                      <a:cubicBezTo>
                        <a:pt x="10577" y="6361"/>
                        <a:pt x="10854" y="5965"/>
                        <a:pt x="11092" y="5489"/>
                      </a:cubicBezTo>
                      <a:cubicBezTo>
                        <a:pt x="11251" y="5133"/>
                        <a:pt x="11211" y="4737"/>
                        <a:pt x="10934" y="4420"/>
                      </a:cubicBezTo>
                      <a:cubicBezTo>
                        <a:pt x="10796" y="4227"/>
                        <a:pt x="10563" y="4111"/>
                        <a:pt x="10314" y="4111"/>
                      </a:cubicBezTo>
                      <a:cubicBezTo>
                        <a:pt x="10205" y="4111"/>
                        <a:pt x="10092" y="4134"/>
                        <a:pt x="9983" y="4182"/>
                      </a:cubicBezTo>
                      <a:cubicBezTo>
                        <a:pt x="9785" y="4261"/>
                        <a:pt x="9547" y="4380"/>
                        <a:pt x="9349" y="4499"/>
                      </a:cubicBezTo>
                      <a:cubicBezTo>
                        <a:pt x="9151" y="4657"/>
                        <a:pt x="9032" y="4935"/>
                        <a:pt x="9151" y="5172"/>
                      </a:cubicBezTo>
                      <a:cubicBezTo>
                        <a:pt x="9270" y="5370"/>
                        <a:pt x="9428" y="5568"/>
                        <a:pt x="9627" y="5727"/>
                      </a:cubicBezTo>
                      <a:cubicBezTo>
                        <a:pt x="9627" y="5727"/>
                        <a:pt x="9825" y="5727"/>
                        <a:pt x="9864" y="5648"/>
                      </a:cubicBezTo>
                      <a:cubicBezTo>
                        <a:pt x="9864" y="5568"/>
                        <a:pt x="9864" y="5450"/>
                        <a:pt x="9785" y="5410"/>
                      </a:cubicBezTo>
                      <a:cubicBezTo>
                        <a:pt x="9428" y="5014"/>
                        <a:pt x="9428" y="4895"/>
                        <a:pt x="9904" y="4697"/>
                      </a:cubicBezTo>
                      <a:cubicBezTo>
                        <a:pt x="10033" y="4619"/>
                        <a:pt x="10163" y="4541"/>
                        <a:pt x="10293" y="4541"/>
                      </a:cubicBezTo>
                      <a:cubicBezTo>
                        <a:pt x="10361" y="4541"/>
                        <a:pt x="10430" y="4563"/>
                        <a:pt x="10498" y="4618"/>
                      </a:cubicBezTo>
                      <a:cubicBezTo>
                        <a:pt x="10736" y="4816"/>
                        <a:pt x="10815" y="5093"/>
                        <a:pt x="10696" y="5370"/>
                      </a:cubicBezTo>
                      <a:cubicBezTo>
                        <a:pt x="10656" y="5489"/>
                        <a:pt x="10577" y="5608"/>
                        <a:pt x="10538" y="5727"/>
                      </a:cubicBezTo>
                      <a:cubicBezTo>
                        <a:pt x="10340" y="6083"/>
                        <a:pt x="10102" y="6400"/>
                        <a:pt x="9785" y="6638"/>
                      </a:cubicBezTo>
                      <a:cubicBezTo>
                        <a:pt x="9666" y="6717"/>
                        <a:pt x="9547" y="6796"/>
                        <a:pt x="9706" y="6994"/>
                      </a:cubicBezTo>
                      <a:cubicBezTo>
                        <a:pt x="9032" y="7232"/>
                        <a:pt x="8359" y="7470"/>
                        <a:pt x="7725" y="7707"/>
                      </a:cubicBezTo>
                      <a:cubicBezTo>
                        <a:pt x="7448" y="7826"/>
                        <a:pt x="7171" y="7985"/>
                        <a:pt x="6933" y="8183"/>
                      </a:cubicBezTo>
                      <a:cubicBezTo>
                        <a:pt x="6537" y="8539"/>
                        <a:pt x="6101" y="8817"/>
                        <a:pt x="5586" y="9015"/>
                      </a:cubicBezTo>
                      <a:cubicBezTo>
                        <a:pt x="5428" y="9015"/>
                        <a:pt x="5269" y="9054"/>
                        <a:pt x="5071" y="9054"/>
                      </a:cubicBezTo>
                      <a:cubicBezTo>
                        <a:pt x="5269" y="8817"/>
                        <a:pt x="5428" y="8619"/>
                        <a:pt x="5586" y="8381"/>
                      </a:cubicBezTo>
                      <a:cubicBezTo>
                        <a:pt x="6022" y="7747"/>
                        <a:pt x="6180" y="6994"/>
                        <a:pt x="6061" y="6242"/>
                      </a:cubicBezTo>
                      <a:cubicBezTo>
                        <a:pt x="5973" y="5622"/>
                        <a:pt x="5445" y="5222"/>
                        <a:pt x="4886" y="5222"/>
                      </a:cubicBezTo>
                      <a:cubicBezTo>
                        <a:pt x="4695" y="5222"/>
                        <a:pt x="4500" y="5269"/>
                        <a:pt x="4318" y="5370"/>
                      </a:cubicBezTo>
                      <a:cubicBezTo>
                        <a:pt x="3764" y="5687"/>
                        <a:pt x="3724" y="6400"/>
                        <a:pt x="4200" y="6796"/>
                      </a:cubicBezTo>
                      <a:cubicBezTo>
                        <a:pt x="4313" y="6867"/>
                        <a:pt x="4436" y="6902"/>
                        <a:pt x="4557" y="6902"/>
                      </a:cubicBezTo>
                      <a:cubicBezTo>
                        <a:pt x="4774" y="6902"/>
                        <a:pt x="4983" y="6788"/>
                        <a:pt x="5111" y="6559"/>
                      </a:cubicBezTo>
                      <a:cubicBezTo>
                        <a:pt x="5150" y="6479"/>
                        <a:pt x="5111" y="6361"/>
                        <a:pt x="5111" y="6242"/>
                      </a:cubicBezTo>
                      <a:cubicBezTo>
                        <a:pt x="4992" y="6242"/>
                        <a:pt x="4913" y="6242"/>
                        <a:pt x="4794" y="6281"/>
                      </a:cubicBezTo>
                      <a:cubicBezTo>
                        <a:pt x="4717" y="6333"/>
                        <a:pt x="4640" y="6434"/>
                        <a:pt x="4563" y="6434"/>
                      </a:cubicBezTo>
                      <a:cubicBezTo>
                        <a:pt x="4521" y="6434"/>
                        <a:pt x="4479" y="6405"/>
                        <a:pt x="4437" y="6321"/>
                      </a:cubicBezTo>
                      <a:cubicBezTo>
                        <a:pt x="4279" y="6163"/>
                        <a:pt x="4358" y="5885"/>
                        <a:pt x="4556" y="5806"/>
                      </a:cubicBezTo>
                      <a:cubicBezTo>
                        <a:pt x="4669" y="5740"/>
                        <a:pt x="4789" y="5710"/>
                        <a:pt x="4907" y="5710"/>
                      </a:cubicBezTo>
                      <a:cubicBezTo>
                        <a:pt x="5283" y="5710"/>
                        <a:pt x="5635" y="6017"/>
                        <a:pt x="5665" y="6440"/>
                      </a:cubicBezTo>
                      <a:cubicBezTo>
                        <a:pt x="5705" y="6994"/>
                        <a:pt x="5586" y="7509"/>
                        <a:pt x="5348" y="7985"/>
                      </a:cubicBezTo>
                      <a:cubicBezTo>
                        <a:pt x="5190" y="8222"/>
                        <a:pt x="5071" y="8420"/>
                        <a:pt x="4913" y="8619"/>
                      </a:cubicBezTo>
                      <a:cubicBezTo>
                        <a:pt x="4784" y="8769"/>
                        <a:pt x="4690" y="8838"/>
                        <a:pt x="4587" y="8838"/>
                      </a:cubicBezTo>
                      <a:cubicBezTo>
                        <a:pt x="4500" y="8838"/>
                        <a:pt x="4406" y="8788"/>
                        <a:pt x="4279" y="8698"/>
                      </a:cubicBezTo>
                      <a:cubicBezTo>
                        <a:pt x="3209" y="7945"/>
                        <a:pt x="2694" y="6638"/>
                        <a:pt x="3011" y="5370"/>
                      </a:cubicBezTo>
                      <a:cubicBezTo>
                        <a:pt x="3249" y="4182"/>
                        <a:pt x="3843" y="3152"/>
                        <a:pt x="4715" y="2360"/>
                      </a:cubicBezTo>
                      <a:cubicBezTo>
                        <a:pt x="5150" y="2003"/>
                        <a:pt x="5546" y="1686"/>
                        <a:pt x="6022" y="1409"/>
                      </a:cubicBezTo>
                      <a:lnTo>
                        <a:pt x="6022" y="2597"/>
                      </a:lnTo>
                      <a:cubicBezTo>
                        <a:pt x="6022" y="3271"/>
                        <a:pt x="6339" y="3865"/>
                        <a:pt x="6893" y="4261"/>
                      </a:cubicBezTo>
                      <a:cubicBezTo>
                        <a:pt x="7130" y="4455"/>
                        <a:pt x="7438" y="4555"/>
                        <a:pt x="7752" y="4555"/>
                      </a:cubicBezTo>
                      <a:cubicBezTo>
                        <a:pt x="8015" y="4555"/>
                        <a:pt x="8283" y="4485"/>
                        <a:pt x="8517" y="4340"/>
                      </a:cubicBezTo>
                      <a:cubicBezTo>
                        <a:pt x="8913" y="4103"/>
                        <a:pt x="9032" y="3588"/>
                        <a:pt x="8795" y="3192"/>
                      </a:cubicBezTo>
                      <a:cubicBezTo>
                        <a:pt x="8639" y="2933"/>
                        <a:pt x="8366" y="2792"/>
                        <a:pt x="8084" y="2792"/>
                      </a:cubicBezTo>
                      <a:cubicBezTo>
                        <a:pt x="7935" y="2792"/>
                        <a:pt x="7783" y="2832"/>
                        <a:pt x="7646" y="2914"/>
                      </a:cubicBezTo>
                      <a:cubicBezTo>
                        <a:pt x="7527" y="2994"/>
                        <a:pt x="7448" y="3152"/>
                        <a:pt x="7448" y="3310"/>
                      </a:cubicBezTo>
                      <a:cubicBezTo>
                        <a:pt x="7448" y="3390"/>
                        <a:pt x="7606" y="3509"/>
                        <a:pt x="7686" y="3627"/>
                      </a:cubicBezTo>
                      <a:cubicBezTo>
                        <a:pt x="7804" y="3469"/>
                        <a:pt x="7844" y="3310"/>
                        <a:pt x="7963" y="3271"/>
                      </a:cubicBezTo>
                      <a:cubicBezTo>
                        <a:pt x="8004" y="3250"/>
                        <a:pt x="8050" y="3241"/>
                        <a:pt x="8097" y="3241"/>
                      </a:cubicBezTo>
                      <a:cubicBezTo>
                        <a:pt x="8231" y="3241"/>
                        <a:pt x="8369" y="3322"/>
                        <a:pt x="8399" y="3469"/>
                      </a:cubicBezTo>
                      <a:cubicBezTo>
                        <a:pt x="8478" y="3667"/>
                        <a:pt x="8399" y="3905"/>
                        <a:pt x="8240" y="3984"/>
                      </a:cubicBezTo>
                      <a:cubicBezTo>
                        <a:pt x="8086" y="4069"/>
                        <a:pt x="7917" y="4111"/>
                        <a:pt x="7749" y="4111"/>
                      </a:cubicBezTo>
                      <a:cubicBezTo>
                        <a:pt x="7529" y="4111"/>
                        <a:pt x="7311" y="4040"/>
                        <a:pt x="7131" y="3905"/>
                      </a:cubicBezTo>
                      <a:cubicBezTo>
                        <a:pt x="6735" y="3627"/>
                        <a:pt x="6458" y="3152"/>
                        <a:pt x="6458" y="2637"/>
                      </a:cubicBezTo>
                      <a:cubicBezTo>
                        <a:pt x="6458" y="2201"/>
                        <a:pt x="6458" y="1726"/>
                        <a:pt x="6537" y="1290"/>
                      </a:cubicBezTo>
                      <a:cubicBezTo>
                        <a:pt x="6537" y="1211"/>
                        <a:pt x="6616" y="1092"/>
                        <a:pt x="6695" y="1053"/>
                      </a:cubicBezTo>
                      <a:cubicBezTo>
                        <a:pt x="7298" y="856"/>
                        <a:pt x="7884" y="755"/>
                        <a:pt x="8448" y="755"/>
                      </a:cubicBezTo>
                      <a:close/>
                      <a:moveTo>
                        <a:pt x="5982" y="855"/>
                      </a:moveTo>
                      <a:cubicBezTo>
                        <a:pt x="5586" y="1132"/>
                        <a:pt x="5190" y="1369"/>
                        <a:pt x="4833" y="1686"/>
                      </a:cubicBezTo>
                      <a:cubicBezTo>
                        <a:pt x="3328" y="2875"/>
                        <a:pt x="2377" y="4420"/>
                        <a:pt x="2496" y="6440"/>
                      </a:cubicBezTo>
                      <a:cubicBezTo>
                        <a:pt x="2536" y="7391"/>
                        <a:pt x="3011" y="8302"/>
                        <a:pt x="3764" y="8856"/>
                      </a:cubicBezTo>
                      <a:lnTo>
                        <a:pt x="3962" y="9054"/>
                      </a:lnTo>
                      <a:lnTo>
                        <a:pt x="3962" y="9094"/>
                      </a:lnTo>
                      <a:cubicBezTo>
                        <a:pt x="3657" y="9253"/>
                        <a:pt x="3328" y="9329"/>
                        <a:pt x="3003" y="9329"/>
                      </a:cubicBezTo>
                      <a:cubicBezTo>
                        <a:pt x="2274" y="9329"/>
                        <a:pt x="1560" y="8947"/>
                        <a:pt x="1149" y="8262"/>
                      </a:cubicBezTo>
                      <a:cubicBezTo>
                        <a:pt x="476" y="7192"/>
                        <a:pt x="476" y="5806"/>
                        <a:pt x="1149" y="4737"/>
                      </a:cubicBezTo>
                      <a:cubicBezTo>
                        <a:pt x="2100" y="2875"/>
                        <a:pt x="3764" y="1488"/>
                        <a:pt x="5745" y="855"/>
                      </a:cubicBezTo>
                      <a:close/>
                      <a:moveTo>
                        <a:pt x="7647" y="1"/>
                      </a:moveTo>
                      <a:cubicBezTo>
                        <a:pt x="7540" y="1"/>
                        <a:pt x="7431" y="23"/>
                        <a:pt x="7329" y="23"/>
                      </a:cubicBezTo>
                      <a:cubicBezTo>
                        <a:pt x="4715" y="340"/>
                        <a:pt x="2377" y="1805"/>
                        <a:pt x="991" y="4063"/>
                      </a:cubicBezTo>
                      <a:cubicBezTo>
                        <a:pt x="238" y="5093"/>
                        <a:pt x="1" y="6400"/>
                        <a:pt x="318" y="7628"/>
                      </a:cubicBezTo>
                      <a:cubicBezTo>
                        <a:pt x="669" y="8970"/>
                        <a:pt x="1690" y="9796"/>
                        <a:pt x="2902" y="9796"/>
                      </a:cubicBezTo>
                      <a:cubicBezTo>
                        <a:pt x="3194" y="9796"/>
                        <a:pt x="3497" y="9748"/>
                        <a:pt x="3804" y="9648"/>
                      </a:cubicBezTo>
                      <a:cubicBezTo>
                        <a:pt x="4002" y="9569"/>
                        <a:pt x="4200" y="9450"/>
                        <a:pt x="4437" y="9332"/>
                      </a:cubicBezTo>
                      <a:lnTo>
                        <a:pt x="4556" y="9371"/>
                      </a:lnTo>
                      <a:cubicBezTo>
                        <a:pt x="4801" y="9472"/>
                        <a:pt x="5051" y="9520"/>
                        <a:pt x="5298" y="9520"/>
                      </a:cubicBezTo>
                      <a:cubicBezTo>
                        <a:pt x="5732" y="9520"/>
                        <a:pt x="6158" y="9371"/>
                        <a:pt x="6537" y="9094"/>
                      </a:cubicBezTo>
                      <a:cubicBezTo>
                        <a:pt x="6814" y="8896"/>
                        <a:pt x="7091" y="8658"/>
                        <a:pt x="7369" y="8420"/>
                      </a:cubicBezTo>
                      <a:cubicBezTo>
                        <a:pt x="7487" y="8341"/>
                        <a:pt x="7606" y="8262"/>
                        <a:pt x="7725" y="8183"/>
                      </a:cubicBezTo>
                      <a:cubicBezTo>
                        <a:pt x="8517" y="7906"/>
                        <a:pt x="9349" y="7668"/>
                        <a:pt x="10141" y="7351"/>
                      </a:cubicBezTo>
                      <a:cubicBezTo>
                        <a:pt x="10696" y="7153"/>
                        <a:pt x="11251" y="6876"/>
                        <a:pt x="11726" y="6559"/>
                      </a:cubicBezTo>
                      <a:cubicBezTo>
                        <a:pt x="12360" y="6202"/>
                        <a:pt x="12795" y="5568"/>
                        <a:pt x="12914" y="4895"/>
                      </a:cubicBezTo>
                      <a:cubicBezTo>
                        <a:pt x="13192" y="3667"/>
                        <a:pt x="12795" y="2439"/>
                        <a:pt x="11884" y="1647"/>
                      </a:cubicBezTo>
                      <a:cubicBezTo>
                        <a:pt x="10894" y="617"/>
                        <a:pt x="9627" y="300"/>
                        <a:pt x="8280" y="221"/>
                      </a:cubicBezTo>
                      <a:lnTo>
                        <a:pt x="8042" y="221"/>
                      </a:lnTo>
                      <a:cubicBezTo>
                        <a:pt x="7929" y="40"/>
                        <a:pt x="7790" y="1"/>
                        <a:pt x="7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076;p42">
                  <a:extLst>
                    <a:ext uri="{FF2B5EF4-FFF2-40B4-BE49-F238E27FC236}">
                      <a16:creationId xmlns:a16="http://schemas.microsoft.com/office/drawing/2014/main" id="{86DA6751-EA39-3142-BC80-C7A99766978B}"/>
                    </a:ext>
                  </a:extLst>
                </p:cNvPr>
                <p:cNvSpPr/>
                <p:nvPr/>
              </p:nvSpPr>
              <p:spPr>
                <a:xfrm>
                  <a:off x="5408740" y="-47226"/>
                  <a:ext cx="65848" cy="124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" h="1506" extrusionOk="0">
                      <a:moveTo>
                        <a:pt x="714" y="0"/>
                      </a:moveTo>
                      <a:cubicBezTo>
                        <a:pt x="635" y="119"/>
                        <a:pt x="516" y="198"/>
                        <a:pt x="437" y="278"/>
                      </a:cubicBezTo>
                      <a:cubicBezTo>
                        <a:pt x="278" y="595"/>
                        <a:pt x="159" y="872"/>
                        <a:pt x="40" y="1189"/>
                      </a:cubicBezTo>
                      <a:cubicBezTo>
                        <a:pt x="1" y="1268"/>
                        <a:pt x="80" y="1387"/>
                        <a:pt x="80" y="1506"/>
                      </a:cubicBezTo>
                      <a:cubicBezTo>
                        <a:pt x="199" y="1466"/>
                        <a:pt x="357" y="1426"/>
                        <a:pt x="397" y="1347"/>
                      </a:cubicBezTo>
                      <a:cubicBezTo>
                        <a:pt x="555" y="991"/>
                        <a:pt x="674" y="674"/>
                        <a:pt x="753" y="357"/>
                      </a:cubicBezTo>
                      <a:cubicBezTo>
                        <a:pt x="793" y="238"/>
                        <a:pt x="793" y="119"/>
                        <a:pt x="753" y="40"/>
                      </a:cubicBezTo>
                      <a:lnTo>
                        <a:pt x="7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077;p42">
                  <a:extLst>
                    <a:ext uri="{FF2B5EF4-FFF2-40B4-BE49-F238E27FC236}">
                      <a16:creationId xmlns:a16="http://schemas.microsoft.com/office/drawing/2014/main" id="{F3DCF403-1BF9-6743-A270-60E3A8A1E8A1}"/>
                    </a:ext>
                  </a:extLst>
                </p:cNvPr>
                <p:cNvSpPr/>
                <p:nvPr/>
              </p:nvSpPr>
              <p:spPr>
                <a:xfrm>
                  <a:off x="4771483" y="-34123"/>
                  <a:ext cx="75634" cy="12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1507" extrusionOk="0">
                      <a:moveTo>
                        <a:pt x="79" y="1"/>
                      </a:moveTo>
                      <a:cubicBezTo>
                        <a:pt x="40" y="40"/>
                        <a:pt x="0" y="159"/>
                        <a:pt x="40" y="199"/>
                      </a:cubicBezTo>
                      <a:cubicBezTo>
                        <a:pt x="198" y="595"/>
                        <a:pt x="396" y="991"/>
                        <a:pt x="594" y="1348"/>
                      </a:cubicBezTo>
                      <a:cubicBezTo>
                        <a:pt x="673" y="1427"/>
                        <a:pt x="792" y="1467"/>
                        <a:pt x="911" y="1506"/>
                      </a:cubicBezTo>
                      <a:cubicBezTo>
                        <a:pt x="832" y="991"/>
                        <a:pt x="594" y="476"/>
                        <a:pt x="277" y="40"/>
                      </a:cubicBezTo>
                      <a:cubicBezTo>
                        <a:pt x="198" y="1"/>
                        <a:pt x="159" y="1"/>
                        <a:pt x="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078;p42">
                  <a:extLst>
                    <a:ext uri="{FF2B5EF4-FFF2-40B4-BE49-F238E27FC236}">
                      <a16:creationId xmlns:a16="http://schemas.microsoft.com/office/drawing/2014/main" id="{6866808E-0696-384B-999F-65A188E7DA49}"/>
                    </a:ext>
                  </a:extLst>
                </p:cNvPr>
                <p:cNvSpPr/>
                <p:nvPr/>
              </p:nvSpPr>
              <p:spPr>
                <a:xfrm>
                  <a:off x="4531640" y="882451"/>
                  <a:ext cx="78952" cy="78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" h="952" extrusionOk="0">
                      <a:moveTo>
                        <a:pt x="674" y="1"/>
                      </a:moveTo>
                      <a:cubicBezTo>
                        <a:pt x="317" y="159"/>
                        <a:pt x="40" y="516"/>
                        <a:pt x="0" y="872"/>
                      </a:cubicBezTo>
                      <a:lnTo>
                        <a:pt x="80" y="951"/>
                      </a:lnTo>
                      <a:cubicBezTo>
                        <a:pt x="357" y="753"/>
                        <a:pt x="634" y="516"/>
                        <a:pt x="911" y="278"/>
                      </a:cubicBezTo>
                      <a:cubicBezTo>
                        <a:pt x="951" y="238"/>
                        <a:pt x="951" y="159"/>
                        <a:pt x="911" y="80"/>
                      </a:cubicBezTo>
                      <a:cubicBezTo>
                        <a:pt x="832" y="40"/>
                        <a:pt x="753" y="1"/>
                        <a:pt x="6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079;p42">
                  <a:extLst>
                    <a:ext uri="{FF2B5EF4-FFF2-40B4-BE49-F238E27FC236}">
                      <a16:creationId xmlns:a16="http://schemas.microsoft.com/office/drawing/2014/main" id="{12939F84-DD20-DF44-B934-8843581A27B5}"/>
                    </a:ext>
                  </a:extLst>
                </p:cNvPr>
                <p:cNvSpPr/>
                <p:nvPr/>
              </p:nvSpPr>
              <p:spPr>
                <a:xfrm>
                  <a:off x="4475743" y="294457"/>
                  <a:ext cx="144634" cy="4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595" extrusionOk="0">
                      <a:moveTo>
                        <a:pt x="476" y="0"/>
                      </a:moveTo>
                      <a:cubicBezTo>
                        <a:pt x="318" y="0"/>
                        <a:pt x="159" y="0"/>
                        <a:pt x="41" y="40"/>
                      </a:cubicBezTo>
                      <a:cubicBezTo>
                        <a:pt x="41" y="79"/>
                        <a:pt x="1" y="119"/>
                        <a:pt x="1" y="159"/>
                      </a:cubicBezTo>
                      <a:cubicBezTo>
                        <a:pt x="80" y="198"/>
                        <a:pt x="159" y="277"/>
                        <a:pt x="239" y="317"/>
                      </a:cubicBezTo>
                      <a:cubicBezTo>
                        <a:pt x="635" y="396"/>
                        <a:pt x="1031" y="515"/>
                        <a:pt x="1467" y="594"/>
                      </a:cubicBezTo>
                      <a:cubicBezTo>
                        <a:pt x="1546" y="594"/>
                        <a:pt x="1665" y="515"/>
                        <a:pt x="1744" y="475"/>
                      </a:cubicBezTo>
                      <a:cubicBezTo>
                        <a:pt x="1665" y="396"/>
                        <a:pt x="1625" y="238"/>
                        <a:pt x="1506" y="238"/>
                      </a:cubicBezTo>
                      <a:cubicBezTo>
                        <a:pt x="1189" y="119"/>
                        <a:pt x="833" y="40"/>
                        <a:pt x="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080;p42">
                  <a:extLst>
                    <a:ext uri="{FF2B5EF4-FFF2-40B4-BE49-F238E27FC236}">
                      <a16:creationId xmlns:a16="http://schemas.microsoft.com/office/drawing/2014/main" id="{C19AD1AA-9F84-AC4C-8FA3-A86B9BAB99B2}"/>
                    </a:ext>
                  </a:extLst>
                </p:cNvPr>
                <p:cNvSpPr/>
                <p:nvPr/>
              </p:nvSpPr>
              <p:spPr>
                <a:xfrm>
                  <a:off x="4380536" y="567057"/>
                  <a:ext cx="134765" cy="34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" h="413" extrusionOk="0">
                      <a:moveTo>
                        <a:pt x="1426" y="1"/>
                      </a:moveTo>
                      <a:cubicBezTo>
                        <a:pt x="1149" y="1"/>
                        <a:pt x="872" y="1"/>
                        <a:pt x="594" y="41"/>
                      </a:cubicBezTo>
                      <a:cubicBezTo>
                        <a:pt x="396" y="41"/>
                        <a:pt x="198" y="120"/>
                        <a:pt x="0" y="159"/>
                      </a:cubicBezTo>
                      <a:cubicBezTo>
                        <a:pt x="328" y="324"/>
                        <a:pt x="675" y="412"/>
                        <a:pt x="1028" y="412"/>
                      </a:cubicBezTo>
                      <a:cubicBezTo>
                        <a:pt x="1187" y="412"/>
                        <a:pt x="1346" y="394"/>
                        <a:pt x="1505" y="357"/>
                      </a:cubicBezTo>
                      <a:cubicBezTo>
                        <a:pt x="1545" y="318"/>
                        <a:pt x="1624" y="239"/>
                        <a:pt x="1585" y="199"/>
                      </a:cubicBezTo>
                      <a:cubicBezTo>
                        <a:pt x="1585" y="159"/>
                        <a:pt x="1505" y="1"/>
                        <a:pt x="1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" name="Google Shape;1081;p42">
                <a:extLst>
                  <a:ext uri="{FF2B5EF4-FFF2-40B4-BE49-F238E27FC236}">
                    <a16:creationId xmlns:a16="http://schemas.microsoft.com/office/drawing/2014/main" id="{B148338B-A181-9C45-BA69-B7FFA58C8F66}"/>
                  </a:ext>
                </a:extLst>
              </p:cNvPr>
              <p:cNvSpPr/>
              <p:nvPr/>
            </p:nvSpPr>
            <p:spPr>
              <a:xfrm rot="-821489">
                <a:off x="694339" y="224382"/>
                <a:ext cx="37764" cy="71628"/>
              </a:xfrm>
              <a:custGeom>
                <a:avLst/>
                <a:gdLst/>
                <a:ahLst/>
                <a:cxnLst/>
                <a:rect l="l" t="t" r="r" b="b"/>
                <a:pathLst>
                  <a:path w="794" h="1506" extrusionOk="0">
                    <a:moveTo>
                      <a:pt x="714" y="0"/>
                    </a:moveTo>
                    <a:cubicBezTo>
                      <a:pt x="635" y="119"/>
                      <a:pt x="516" y="198"/>
                      <a:pt x="437" y="278"/>
                    </a:cubicBezTo>
                    <a:cubicBezTo>
                      <a:pt x="278" y="595"/>
                      <a:pt x="159" y="872"/>
                      <a:pt x="40" y="1189"/>
                    </a:cubicBezTo>
                    <a:cubicBezTo>
                      <a:pt x="1" y="1268"/>
                      <a:pt x="80" y="1387"/>
                      <a:pt x="80" y="1506"/>
                    </a:cubicBezTo>
                    <a:cubicBezTo>
                      <a:pt x="199" y="1466"/>
                      <a:pt x="357" y="1426"/>
                      <a:pt x="397" y="1347"/>
                    </a:cubicBezTo>
                    <a:cubicBezTo>
                      <a:pt x="555" y="991"/>
                      <a:pt x="674" y="674"/>
                      <a:pt x="753" y="357"/>
                    </a:cubicBezTo>
                    <a:cubicBezTo>
                      <a:pt x="793" y="238"/>
                      <a:pt x="793" y="119"/>
                      <a:pt x="753" y="40"/>
                    </a:cubicBezTo>
                    <a:lnTo>
                      <a:pt x="7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12346;p88">
            <a:extLst>
              <a:ext uri="{FF2B5EF4-FFF2-40B4-BE49-F238E27FC236}">
                <a16:creationId xmlns:a16="http://schemas.microsoft.com/office/drawing/2014/main" id="{558574A0-9BF8-824E-9EDC-67A075E0BE5A}"/>
              </a:ext>
            </a:extLst>
          </p:cNvPr>
          <p:cNvSpPr/>
          <p:nvPr/>
        </p:nvSpPr>
        <p:spPr>
          <a:xfrm>
            <a:off x="131697" y="3078954"/>
            <a:ext cx="572258" cy="527647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12332;p88">
            <a:extLst>
              <a:ext uri="{FF2B5EF4-FFF2-40B4-BE49-F238E27FC236}">
                <a16:creationId xmlns:a16="http://schemas.microsoft.com/office/drawing/2014/main" id="{4C747AC4-BBD2-124D-AFC1-04DD09C27713}"/>
              </a:ext>
            </a:extLst>
          </p:cNvPr>
          <p:cNvGrpSpPr/>
          <p:nvPr/>
        </p:nvGrpSpPr>
        <p:grpSpPr>
          <a:xfrm>
            <a:off x="169978" y="3695811"/>
            <a:ext cx="495696" cy="631654"/>
            <a:chOff x="-18258450" y="2809825"/>
            <a:chExt cx="232375" cy="303275"/>
          </a:xfrm>
          <a:solidFill>
            <a:schemeClr val="accent1"/>
          </a:solidFill>
        </p:grpSpPr>
        <p:sp>
          <p:nvSpPr>
            <p:cNvPr id="64" name="Google Shape;12333;p88">
              <a:extLst>
                <a:ext uri="{FF2B5EF4-FFF2-40B4-BE49-F238E27FC236}">
                  <a16:creationId xmlns:a16="http://schemas.microsoft.com/office/drawing/2014/main" id="{01F80B42-EF75-684E-983E-DA56A4C0ACBA}"/>
                </a:ext>
              </a:extLst>
            </p:cNvPr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334;p88">
              <a:extLst>
                <a:ext uri="{FF2B5EF4-FFF2-40B4-BE49-F238E27FC236}">
                  <a16:creationId xmlns:a16="http://schemas.microsoft.com/office/drawing/2014/main" id="{0948616B-B96A-0C42-9C73-D4006BD2C7F1}"/>
                </a:ext>
              </a:extLst>
            </p:cNvPr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335;p88">
              <a:extLst>
                <a:ext uri="{FF2B5EF4-FFF2-40B4-BE49-F238E27FC236}">
                  <a16:creationId xmlns:a16="http://schemas.microsoft.com/office/drawing/2014/main" id="{678A6500-9815-F64B-8FF4-499D1DB8B493}"/>
                </a:ext>
              </a:extLst>
            </p:cNvPr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1346;p51">
            <a:extLst>
              <a:ext uri="{FF2B5EF4-FFF2-40B4-BE49-F238E27FC236}">
                <a16:creationId xmlns:a16="http://schemas.microsoft.com/office/drawing/2014/main" id="{53DF93DB-E58F-B340-A3D8-74D089983251}"/>
              </a:ext>
            </a:extLst>
          </p:cNvPr>
          <p:cNvSpPr txBox="1">
            <a:spLocks/>
          </p:cNvSpPr>
          <p:nvPr/>
        </p:nvSpPr>
        <p:spPr>
          <a:xfrm>
            <a:off x="811136" y="3774161"/>
            <a:ext cx="1761134" cy="474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b="1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3 quả: 100 tỷ $</a:t>
            </a:r>
            <a:endParaRPr lang="vi-VN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Google Shape;1346;p51">
            <a:extLst>
              <a:ext uri="{FF2B5EF4-FFF2-40B4-BE49-F238E27FC236}">
                <a16:creationId xmlns:a16="http://schemas.microsoft.com/office/drawing/2014/main" id="{3D924453-B213-B34F-B24C-B4629458D79C}"/>
              </a:ext>
            </a:extLst>
          </p:cNvPr>
          <p:cNvSpPr txBox="1">
            <a:spLocks/>
          </p:cNvSpPr>
          <p:nvPr/>
        </p:nvSpPr>
        <p:spPr>
          <a:xfrm>
            <a:off x="811136" y="3118748"/>
            <a:ext cx="1761134" cy="47495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b="1" dirty="0">
                <a:solidFill>
                  <a:schemeClr val="accent2"/>
                </a:solidFill>
                <a:latin typeface="Calibri" panose="020F0502020204030204" pitchFamily="34" charset="0"/>
              </a:rPr>
              <a:t>2 lít: 5 tỷ $</a:t>
            </a:r>
          </a:p>
        </p:txBody>
      </p:sp>
    </p:spTree>
    <p:extLst>
      <p:ext uri="{BB962C8B-B14F-4D97-AF65-F5344CB8AC3E}">
        <p14:creationId xmlns:p14="http://schemas.microsoft.com/office/powerpoint/2010/main" val="274575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  <p:bldP spid="7" grpId="0" animBg="1"/>
      <p:bldP spid="19" grpId="0"/>
      <p:bldP spid="23" grpId="0"/>
      <p:bldP spid="25" grpId="0"/>
      <p:bldP spid="62" grpId="0" animBg="1"/>
      <p:bldP spid="69" grpId="0" animBg="1"/>
      <p:bldP spid="7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0">
            <a:extLst>
              <a:ext uri="{FF2B5EF4-FFF2-40B4-BE49-F238E27FC236}">
                <a16:creationId xmlns:a16="http://schemas.microsoft.com/office/drawing/2014/main" id="{BC940499-3E18-A349-A0E7-62F90581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05" y="2465251"/>
            <a:ext cx="3619755" cy="310092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4FFF43-8A10-5940-A739-707969AE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952" y="0"/>
            <a:ext cx="4420048" cy="33780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952DA5-A768-1545-A7F0-5DCF1382B85E}"/>
                  </a:ext>
                </a:extLst>
              </p14:cNvPr>
              <p14:cNvContentPartPr/>
              <p14:nvPr/>
            </p14:nvContentPartPr>
            <p14:xfrm>
              <a:off x="7760315" y="3376911"/>
              <a:ext cx="1381680" cy="52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952DA5-A768-1545-A7F0-5DCF1382B8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2755" y="3369351"/>
                <a:ext cx="1396800" cy="54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E418BF9-6B7B-0F4E-8658-C77C352E01BF}"/>
              </a:ext>
            </a:extLst>
          </p:cNvPr>
          <p:cNvGrpSpPr/>
          <p:nvPr/>
        </p:nvGrpSpPr>
        <p:grpSpPr>
          <a:xfrm>
            <a:off x="7753180" y="3360470"/>
            <a:ext cx="68760" cy="89280"/>
            <a:chOff x="7753180" y="3360470"/>
            <a:chExt cx="6876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E15DC85-DBA3-8D42-AD5C-6EC8210964FD}"/>
                    </a:ext>
                  </a:extLst>
                </p14:cNvPr>
                <p14:cNvContentPartPr/>
                <p14:nvPr/>
              </p14:nvContentPartPr>
              <p14:xfrm>
                <a:off x="7753180" y="3362270"/>
                <a:ext cx="33840" cy="39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E15DC85-DBA3-8D42-AD5C-6EC8210964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5620" y="3354710"/>
                  <a:ext cx="48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7699731-053B-AC42-B73B-66A0F5621083}"/>
                    </a:ext>
                  </a:extLst>
                </p14:cNvPr>
                <p14:cNvContentPartPr/>
                <p14:nvPr/>
              </p14:nvContentPartPr>
              <p14:xfrm>
                <a:off x="7764340" y="3379550"/>
                <a:ext cx="27360" cy="35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7699731-053B-AC42-B73B-66A0F56210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56780" y="3371990"/>
                  <a:ext cx="42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C097EC-91E9-234A-85D6-143A1A228B51}"/>
                    </a:ext>
                  </a:extLst>
                </p14:cNvPr>
                <p14:cNvContentPartPr/>
                <p14:nvPr/>
              </p14:nvContentPartPr>
              <p14:xfrm>
                <a:off x="7767580" y="3387470"/>
                <a:ext cx="49680" cy="54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C097EC-91E9-234A-85D6-143A1A228B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60020" y="3379910"/>
                  <a:ext cx="64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10D6D53-F5C0-A943-87FA-194AD0C35E1D}"/>
                    </a:ext>
                  </a:extLst>
                </p14:cNvPr>
                <p14:cNvContentPartPr/>
                <p14:nvPr/>
              </p14:nvContentPartPr>
              <p14:xfrm>
                <a:off x="7753180" y="3360470"/>
                <a:ext cx="68760" cy="8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10D6D53-F5C0-A943-87FA-194AD0C35E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45620" y="3352910"/>
                  <a:ext cx="838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oogle Shape;1527;p58">
            <a:extLst>
              <a:ext uri="{FF2B5EF4-FFF2-40B4-BE49-F238E27FC236}">
                <a16:creationId xmlns:a16="http://schemas.microsoft.com/office/drawing/2014/main" id="{32ABD7A5-F3C6-644E-80F8-5C1E2AC1F5D6}"/>
              </a:ext>
            </a:extLst>
          </p:cNvPr>
          <p:cNvGrpSpPr/>
          <p:nvPr/>
        </p:nvGrpSpPr>
        <p:grpSpPr>
          <a:xfrm rot="10800000" flipH="1">
            <a:off x="6933976" y="3658950"/>
            <a:ext cx="1090970" cy="1036528"/>
            <a:chOff x="919926" y="2705665"/>
            <a:chExt cx="758316" cy="672984"/>
          </a:xfrm>
        </p:grpSpPr>
        <p:sp>
          <p:nvSpPr>
            <p:cNvPr id="20" name="Google Shape;1528;p58">
              <a:extLst>
                <a:ext uri="{FF2B5EF4-FFF2-40B4-BE49-F238E27FC236}">
                  <a16:creationId xmlns:a16="http://schemas.microsoft.com/office/drawing/2014/main" id="{F982B814-9E58-5849-A425-83061AFF45BB}"/>
                </a:ext>
              </a:extLst>
            </p:cNvPr>
            <p:cNvSpPr/>
            <p:nvPr/>
          </p:nvSpPr>
          <p:spPr>
            <a:xfrm>
              <a:off x="919926" y="2705665"/>
              <a:ext cx="758316" cy="672984"/>
            </a:xfrm>
            <a:custGeom>
              <a:avLst/>
              <a:gdLst/>
              <a:ahLst/>
              <a:cxnLst/>
              <a:rect l="l" t="t" r="r" b="b"/>
              <a:pathLst>
                <a:path w="48610" h="43140" extrusionOk="0">
                  <a:moveTo>
                    <a:pt x="25898" y="1339"/>
                  </a:moveTo>
                  <a:cubicBezTo>
                    <a:pt x="27617" y="1339"/>
                    <a:pt x="29330" y="1531"/>
                    <a:pt x="31006" y="1973"/>
                  </a:cubicBezTo>
                  <a:cubicBezTo>
                    <a:pt x="35932" y="3277"/>
                    <a:pt x="39844" y="6755"/>
                    <a:pt x="42416" y="11029"/>
                  </a:cubicBezTo>
                  <a:cubicBezTo>
                    <a:pt x="42416" y="11029"/>
                    <a:pt x="42416" y="11029"/>
                    <a:pt x="42416" y="11029"/>
                  </a:cubicBezTo>
                  <a:lnTo>
                    <a:pt x="42416" y="11029"/>
                  </a:lnTo>
                  <a:cubicBezTo>
                    <a:pt x="42419" y="11035"/>
                    <a:pt x="42423" y="11041"/>
                    <a:pt x="42426" y="11047"/>
                  </a:cubicBezTo>
                  <a:lnTo>
                    <a:pt x="42426" y="11047"/>
                  </a:lnTo>
                  <a:cubicBezTo>
                    <a:pt x="47051" y="19303"/>
                    <a:pt x="45887" y="30049"/>
                    <a:pt x="37852" y="35768"/>
                  </a:cubicBezTo>
                  <a:cubicBezTo>
                    <a:pt x="34435" y="38217"/>
                    <a:pt x="29375" y="39940"/>
                    <a:pt x="24552" y="39940"/>
                  </a:cubicBezTo>
                  <a:cubicBezTo>
                    <a:pt x="20173" y="39940"/>
                    <a:pt x="15988" y="38520"/>
                    <a:pt x="13403" y="34935"/>
                  </a:cubicBezTo>
                  <a:cubicBezTo>
                    <a:pt x="13286" y="34724"/>
                    <a:pt x="13078" y="34604"/>
                    <a:pt x="12858" y="34604"/>
                  </a:cubicBezTo>
                  <a:cubicBezTo>
                    <a:pt x="12737" y="34604"/>
                    <a:pt x="12613" y="34640"/>
                    <a:pt x="12497" y="34717"/>
                  </a:cubicBezTo>
                  <a:cubicBezTo>
                    <a:pt x="10360" y="36239"/>
                    <a:pt x="8187" y="37724"/>
                    <a:pt x="5977" y="39136"/>
                  </a:cubicBezTo>
                  <a:cubicBezTo>
                    <a:pt x="5252" y="39572"/>
                    <a:pt x="3246" y="41171"/>
                    <a:pt x="1882" y="41639"/>
                  </a:cubicBezTo>
                  <a:lnTo>
                    <a:pt x="1882" y="41639"/>
                  </a:lnTo>
                  <a:cubicBezTo>
                    <a:pt x="3600" y="37701"/>
                    <a:pt x="5447" y="33816"/>
                    <a:pt x="7173" y="29900"/>
                  </a:cubicBezTo>
                  <a:cubicBezTo>
                    <a:pt x="7318" y="29610"/>
                    <a:pt x="7281" y="29284"/>
                    <a:pt x="7064" y="29067"/>
                  </a:cubicBezTo>
                  <a:cubicBezTo>
                    <a:pt x="3695" y="25010"/>
                    <a:pt x="3007" y="19577"/>
                    <a:pt x="3985" y="14542"/>
                  </a:cubicBezTo>
                  <a:cubicBezTo>
                    <a:pt x="5181" y="8385"/>
                    <a:pt x="9600" y="5306"/>
                    <a:pt x="15250" y="3350"/>
                  </a:cubicBezTo>
                  <a:cubicBezTo>
                    <a:pt x="18618" y="2195"/>
                    <a:pt x="22269" y="1339"/>
                    <a:pt x="25898" y="1339"/>
                  </a:cubicBezTo>
                  <a:close/>
                  <a:moveTo>
                    <a:pt x="25815" y="0"/>
                  </a:moveTo>
                  <a:cubicBezTo>
                    <a:pt x="21320" y="0"/>
                    <a:pt x="16782" y="1232"/>
                    <a:pt x="12678" y="2879"/>
                  </a:cubicBezTo>
                  <a:cubicBezTo>
                    <a:pt x="7136" y="5161"/>
                    <a:pt x="3514" y="8892"/>
                    <a:pt x="2536" y="14904"/>
                  </a:cubicBezTo>
                  <a:cubicBezTo>
                    <a:pt x="1658" y="20142"/>
                    <a:pt x="2485" y="25449"/>
                    <a:pt x="5779" y="29664"/>
                  </a:cubicBezTo>
                  <a:lnTo>
                    <a:pt x="5779" y="29664"/>
                  </a:lnTo>
                  <a:cubicBezTo>
                    <a:pt x="3952" y="33819"/>
                    <a:pt x="2001" y="37911"/>
                    <a:pt x="218" y="42070"/>
                  </a:cubicBezTo>
                  <a:cubicBezTo>
                    <a:pt x="1" y="42469"/>
                    <a:pt x="218" y="42940"/>
                    <a:pt x="617" y="43085"/>
                  </a:cubicBezTo>
                  <a:cubicBezTo>
                    <a:pt x="760" y="43122"/>
                    <a:pt x="910" y="43140"/>
                    <a:pt x="1066" y="43140"/>
                  </a:cubicBezTo>
                  <a:cubicBezTo>
                    <a:pt x="2405" y="43140"/>
                    <a:pt x="4135" y="41858"/>
                    <a:pt x="5108" y="41274"/>
                  </a:cubicBezTo>
                  <a:cubicBezTo>
                    <a:pt x="7700" y="39705"/>
                    <a:pt x="10228" y="37975"/>
                    <a:pt x="12692" y="36206"/>
                  </a:cubicBezTo>
                  <a:lnTo>
                    <a:pt x="12692" y="36206"/>
                  </a:lnTo>
                  <a:cubicBezTo>
                    <a:pt x="15618" y="39795"/>
                    <a:pt x="20059" y="41261"/>
                    <a:pt x="24669" y="41261"/>
                  </a:cubicBezTo>
                  <a:cubicBezTo>
                    <a:pt x="29668" y="41261"/>
                    <a:pt x="34864" y="39537"/>
                    <a:pt x="38540" y="36927"/>
                  </a:cubicBezTo>
                  <a:cubicBezTo>
                    <a:pt x="47197" y="30806"/>
                    <a:pt x="48610" y="19287"/>
                    <a:pt x="43575" y="10341"/>
                  </a:cubicBezTo>
                  <a:cubicBezTo>
                    <a:pt x="43539" y="10271"/>
                    <a:pt x="43496" y="10214"/>
                    <a:pt x="43448" y="10168"/>
                  </a:cubicBezTo>
                  <a:lnTo>
                    <a:pt x="43448" y="10168"/>
                  </a:lnTo>
                  <a:cubicBezTo>
                    <a:pt x="40620" y="5557"/>
                    <a:pt x="36287" y="1882"/>
                    <a:pt x="30970" y="597"/>
                  </a:cubicBezTo>
                  <a:cubicBezTo>
                    <a:pt x="29276" y="184"/>
                    <a:pt x="27549" y="0"/>
                    <a:pt x="25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29;p58">
              <a:extLst>
                <a:ext uri="{FF2B5EF4-FFF2-40B4-BE49-F238E27FC236}">
                  <a16:creationId xmlns:a16="http://schemas.microsoft.com/office/drawing/2014/main" id="{6AF5D0B1-466B-E84A-BB0A-CC0C676694B9}"/>
                </a:ext>
              </a:extLst>
            </p:cNvPr>
            <p:cNvSpPr/>
            <p:nvPr/>
          </p:nvSpPr>
          <p:spPr>
            <a:xfrm>
              <a:off x="1075661" y="2804709"/>
              <a:ext cx="95144" cy="87563"/>
            </a:xfrm>
            <a:custGeom>
              <a:avLst/>
              <a:gdLst/>
              <a:ahLst/>
              <a:cxnLst/>
              <a:rect l="l" t="t" r="r" b="b"/>
              <a:pathLst>
                <a:path w="6099" h="5613" extrusionOk="0">
                  <a:moveTo>
                    <a:pt x="5361" y="1"/>
                  </a:moveTo>
                  <a:cubicBezTo>
                    <a:pt x="5331" y="1"/>
                    <a:pt x="5299" y="3"/>
                    <a:pt x="5267" y="7"/>
                  </a:cubicBezTo>
                  <a:cubicBezTo>
                    <a:pt x="2695" y="297"/>
                    <a:pt x="595" y="2217"/>
                    <a:pt x="87" y="4752"/>
                  </a:cubicBezTo>
                  <a:cubicBezTo>
                    <a:pt x="0" y="5274"/>
                    <a:pt x="435" y="5613"/>
                    <a:pt x="828" y="5613"/>
                  </a:cubicBezTo>
                  <a:cubicBezTo>
                    <a:pt x="1090" y="5613"/>
                    <a:pt x="1333" y="5462"/>
                    <a:pt x="1391" y="5114"/>
                  </a:cubicBezTo>
                  <a:cubicBezTo>
                    <a:pt x="1754" y="3158"/>
                    <a:pt x="3311" y="1673"/>
                    <a:pt x="5267" y="1347"/>
                  </a:cubicBezTo>
                  <a:cubicBezTo>
                    <a:pt x="6068" y="1243"/>
                    <a:pt x="6099" y="1"/>
                    <a:pt x="5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30;p58">
              <a:extLst>
                <a:ext uri="{FF2B5EF4-FFF2-40B4-BE49-F238E27FC236}">
                  <a16:creationId xmlns:a16="http://schemas.microsoft.com/office/drawing/2014/main" id="{32980B07-9B77-364B-BC26-BB3771065C71}"/>
                </a:ext>
              </a:extLst>
            </p:cNvPr>
            <p:cNvSpPr/>
            <p:nvPr/>
          </p:nvSpPr>
          <p:spPr>
            <a:xfrm>
              <a:off x="1437534" y="3139454"/>
              <a:ext cx="115268" cy="113974"/>
            </a:xfrm>
            <a:custGeom>
              <a:avLst/>
              <a:gdLst/>
              <a:ahLst/>
              <a:cxnLst/>
              <a:rect l="l" t="t" r="r" b="b"/>
              <a:pathLst>
                <a:path w="7389" h="7306" extrusionOk="0">
                  <a:moveTo>
                    <a:pt x="6589" y="1"/>
                  </a:moveTo>
                  <a:cubicBezTo>
                    <a:pt x="6322" y="1"/>
                    <a:pt x="6056" y="152"/>
                    <a:pt x="5940" y="499"/>
                  </a:cubicBezTo>
                  <a:cubicBezTo>
                    <a:pt x="5288" y="3071"/>
                    <a:pt x="3332" y="5172"/>
                    <a:pt x="760" y="5969"/>
                  </a:cubicBezTo>
                  <a:cubicBezTo>
                    <a:pt x="0" y="6200"/>
                    <a:pt x="235" y="7305"/>
                    <a:pt x="914" y="7305"/>
                  </a:cubicBezTo>
                  <a:cubicBezTo>
                    <a:pt x="980" y="7305"/>
                    <a:pt x="1049" y="7295"/>
                    <a:pt x="1122" y="7273"/>
                  </a:cubicBezTo>
                  <a:cubicBezTo>
                    <a:pt x="4129" y="6331"/>
                    <a:pt x="6483" y="3904"/>
                    <a:pt x="7280" y="862"/>
                  </a:cubicBezTo>
                  <a:cubicBezTo>
                    <a:pt x="7389" y="340"/>
                    <a:pt x="6989" y="1"/>
                    <a:pt x="6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506;p58">
            <a:extLst>
              <a:ext uri="{FF2B5EF4-FFF2-40B4-BE49-F238E27FC236}">
                <a16:creationId xmlns:a16="http://schemas.microsoft.com/office/drawing/2014/main" id="{369893EF-6287-6049-9511-9F1F9FCF4C3F}"/>
              </a:ext>
            </a:extLst>
          </p:cNvPr>
          <p:cNvGrpSpPr/>
          <p:nvPr/>
        </p:nvGrpSpPr>
        <p:grpSpPr>
          <a:xfrm rot="10800000">
            <a:off x="270014" y="700624"/>
            <a:ext cx="1096544" cy="983786"/>
            <a:chOff x="919926" y="2705665"/>
            <a:chExt cx="758316" cy="672984"/>
          </a:xfrm>
        </p:grpSpPr>
        <p:sp>
          <p:nvSpPr>
            <p:cNvPr id="35" name="Google Shape;1507;p58">
              <a:extLst>
                <a:ext uri="{FF2B5EF4-FFF2-40B4-BE49-F238E27FC236}">
                  <a16:creationId xmlns:a16="http://schemas.microsoft.com/office/drawing/2014/main" id="{4D4E77D5-E3F6-EA4E-8F0B-296E2425D8D9}"/>
                </a:ext>
              </a:extLst>
            </p:cNvPr>
            <p:cNvSpPr/>
            <p:nvPr/>
          </p:nvSpPr>
          <p:spPr>
            <a:xfrm>
              <a:off x="919926" y="2705665"/>
              <a:ext cx="758316" cy="672984"/>
            </a:xfrm>
            <a:custGeom>
              <a:avLst/>
              <a:gdLst/>
              <a:ahLst/>
              <a:cxnLst/>
              <a:rect l="l" t="t" r="r" b="b"/>
              <a:pathLst>
                <a:path w="48610" h="43140" extrusionOk="0">
                  <a:moveTo>
                    <a:pt x="25898" y="1339"/>
                  </a:moveTo>
                  <a:cubicBezTo>
                    <a:pt x="27617" y="1339"/>
                    <a:pt x="29330" y="1531"/>
                    <a:pt x="31006" y="1973"/>
                  </a:cubicBezTo>
                  <a:cubicBezTo>
                    <a:pt x="35932" y="3277"/>
                    <a:pt x="39844" y="6755"/>
                    <a:pt x="42416" y="11029"/>
                  </a:cubicBezTo>
                  <a:cubicBezTo>
                    <a:pt x="42416" y="11029"/>
                    <a:pt x="42416" y="11029"/>
                    <a:pt x="42416" y="11029"/>
                  </a:cubicBezTo>
                  <a:lnTo>
                    <a:pt x="42416" y="11029"/>
                  </a:lnTo>
                  <a:cubicBezTo>
                    <a:pt x="42419" y="11035"/>
                    <a:pt x="42423" y="11041"/>
                    <a:pt x="42426" y="11047"/>
                  </a:cubicBezTo>
                  <a:lnTo>
                    <a:pt x="42426" y="11047"/>
                  </a:lnTo>
                  <a:cubicBezTo>
                    <a:pt x="47051" y="19303"/>
                    <a:pt x="45887" y="30049"/>
                    <a:pt x="37852" y="35768"/>
                  </a:cubicBezTo>
                  <a:cubicBezTo>
                    <a:pt x="34435" y="38217"/>
                    <a:pt x="29375" y="39940"/>
                    <a:pt x="24552" y="39940"/>
                  </a:cubicBezTo>
                  <a:cubicBezTo>
                    <a:pt x="20173" y="39940"/>
                    <a:pt x="15988" y="38520"/>
                    <a:pt x="13403" y="34935"/>
                  </a:cubicBezTo>
                  <a:cubicBezTo>
                    <a:pt x="13286" y="34724"/>
                    <a:pt x="13078" y="34604"/>
                    <a:pt x="12858" y="34604"/>
                  </a:cubicBezTo>
                  <a:cubicBezTo>
                    <a:pt x="12737" y="34604"/>
                    <a:pt x="12613" y="34640"/>
                    <a:pt x="12497" y="34717"/>
                  </a:cubicBezTo>
                  <a:cubicBezTo>
                    <a:pt x="10360" y="36239"/>
                    <a:pt x="8187" y="37724"/>
                    <a:pt x="5977" y="39136"/>
                  </a:cubicBezTo>
                  <a:cubicBezTo>
                    <a:pt x="5252" y="39572"/>
                    <a:pt x="3246" y="41171"/>
                    <a:pt x="1882" y="41639"/>
                  </a:cubicBezTo>
                  <a:lnTo>
                    <a:pt x="1882" y="41639"/>
                  </a:lnTo>
                  <a:cubicBezTo>
                    <a:pt x="3600" y="37701"/>
                    <a:pt x="5447" y="33816"/>
                    <a:pt x="7173" y="29900"/>
                  </a:cubicBezTo>
                  <a:cubicBezTo>
                    <a:pt x="7318" y="29610"/>
                    <a:pt x="7281" y="29284"/>
                    <a:pt x="7064" y="29067"/>
                  </a:cubicBezTo>
                  <a:cubicBezTo>
                    <a:pt x="3695" y="25010"/>
                    <a:pt x="3007" y="19577"/>
                    <a:pt x="3985" y="14542"/>
                  </a:cubicBezTo>
                  <a:cubicBezTo>
                    <a:pt x="5181" y="8385"/>
                    <a:pt x="9600" y="5306"/>
                    <a:pt x="15250" y="3350"/>
                  </a:cubicBezTo>
                  <a:cubicBezTo>
                    <a:pt x="18618" y="2195"/>
                    <a:pt x="22269" y="1339"/>
                    <a:pt x="25898" y="1339"/>
                  </a:cubicBezTo>
                  <a:close/>
                  <a:moveTo>
                    <a:pt x="25815" y="0"/>
                  </a:moveTo>
                  <a:cubicBezTo>
                    <a:pt x="21320" y="0"/>
                    <a:pt x="16782" y="1232"/>
                    <a:pt x="12678" y="2879"/>
                  </a:cubicBezTo>
                  <a:cubicBezTo>
                    <a:pt x="7136" y="5161"/>
                    <a:pt x="3514" y="8892"/>
                    <a:pt x="2536" y="14904"/>
                  </a:cubicBezTo>
                  <a:cubicBezTo>
                    <a:pt x="1658" y="20142"/>
                    <a:pt x="2485" y="25449"/>
                    <a:pt x="5779" y="29664"/>
                  </a:cubicBezTo>
                  <a:lnTo>
                    <a:pt x="5779" y="29664"/>
                  </a:lnTo>
                  <a:cubicBezTo>
                    <a:pt x="3952" y="33819"/>
                    <a:pt x="2001" y="37911"/>
                    <a:pt x="218" y="42070"/>
                  </a:cubicBezTo>
                  <a:cubicBezTo>
                    <a:pt x="1" y="42469"/>
                    <a:pt x="218" y="42940"/>
                    <a:pt x="617" y="43085"/>
                  </a:cubicBezTo>
                  <a:cubicBezTo>
                    <a:pt x="760" y="43122"/>
                    <a:pt x="910" y="43140"/>
                    <a:pt x="1066" y="43140"/>
                  </a:cubicBezTo>
                  <a:cubicBezTo>
                    <a:pt x="2405" y="43140"/>
                    <a:pt x="4135" y="41858"/>
                    <a:pt x="5108" y="41274"/>
                  </a:cubicBezTo>
                  <a:cubicBezTo>
                    <a:pt x="7700" y="39705"/>
                    <a:pt x="10228" y="37975"/>
                    <a:pt x="12692" y="36206"/>
                  </a:cubicBezTo>
                  <a:lnTo>
                    <a:pt x="12692" y="36206"/>
                  </a:lnTo>
                  <a:cubicBezTo>
                    <a:pt x="15618" y="39795"/>
                    <a:pt x="20059" y="41261"/>
                    <a:pt x="24669" y="41261"/>
                  </a:cubicBezTo>
                  <a:cubicBezTo>
                    <a:pt x="29668" y="41261"/>
                    <a:pt x="34864" y="39537"/>
                    <a:pt x="38540" y="36927"/>
                  </a:cubicBezTo>
                  <a:cubicBezTo>
                    <a:pt x="47197" y="30806"/>
                    <a:pt x="48610" y="19287"/>
                    <a:pt x="43575" y="10341"/>
                  </a:cubicBezTo>
                  <a:cubicBezTo>
                    <a:pt x="43539" y="10271"/>
                    <a:pt x="43496" y="10214"/>
                    <a:pt x="43448" y="10168"/>
                  </a:cubicBezTo>
                  <a:lnTo>
                    <a:pt x="43448" y="10168"/>
                  </a:lnTo>
                  <a:cubicBezTo>
                    <a:pt x="40620" y="5557"/>
                    <a:pt x="36287" y="1882"/>
                    <a:pt x="30970" y="597"/>
                  </a:cubicBezTo>
                  <a:cubicBezTo>
                    <a:pt x="29276" y="184"/>
                    <a:pt x="27549" y="0"/>
                    <a:pt x="25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08;p58">
              <a:extLst>
                <a:ext uri="{FF2B5EF4-FFF2-40B4-BE49-F238E27FC236}">
                  <a16:creationId xmlns:a16="http://schemas.microsoft.com/office/drawing/2014/main" id="{AAFFA437-C71D-A540-9412-D0ADF791CAF8}"/>
                </a:ext>
              </a:extLst>
            </p:cNvPr>
            <p:cNvSpPr/>
            <p:nvPr/>
          </p:nvSpPr>
          <p:spPr>
            <a:xfrm>
              <a:off x="1075661" y="2804709"/>
              <a:ext cx="95144" cy="87563"/>
            </a:xfrm>
            <a:custGeom>
              <a:avLst/>
              <a:gdLst/>
              <a:ahLst/>
              <a:cxnLst/>
              <a:rect l="l" t="t" r="r" b="b"/>
              <a:pathLst>
                <a:path w="6099" h="5613" extrusionOk="0">
                  <a:moveTo>
                    <a:pt x="5361" y="1"/>
                  </a:moveTo>
                  <a:cubicBezTo>
                    <a:pt x="5331" y="1"/>
                    <a:pt x="5299" y="3"/>
                    <a:pt x="5267" y="7"/>
                  </a:cubicBezTo>
                  <a:cubicBezTo>
                    <a:pt x="2695" y="297"/>
                    <a:pt x="595" y="2217"/>
                    <a:pt x="87" y="4752"/>
                  </a:cubicBezTo>
                  <a:cubicBezTo>
                    <a:pt x="0" y="5274"/>
                    <a:pt x="435" y="5613"/>
                    <a:pt x="828" y="5613"/>
                  </a:cubicBezTo>
                  <a:cubicBezTo>
                    <a:pt x="1090" y="5613"/>
                    <a:pt x="1333" y="5462"/>
                    <a:pt x="1391" y="5114"/>
                  </a:cubicBezTo>
                  <a:cubicBezTo>
                    <a:pt x="1754" y="3158"/>
                    <a:pt x="3311" y="1673"/>
                    <a:pt x="5267" y="1347"/>
                  </a:cubicBezTo>
                  <a:cubicBezTo>
                    <a:pt x="6068" y="1243"/>
                    <a:pt x="6099" y="1"/>
                    <a:pt x="5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09;p58">
              <a:extLst>
                <a:ext uri="{FF2B5EF4-FFF2-40B4-BE49-F238E27FC236}">
                  <a16:creationId xmlns:a16="http://schemas.microsoft.com/office/drawing/2014/main" id="{2045FF70-0CEB-8A4C-BB79-C29CE016ED2B}"/>
                </a:ext>
              </a:extLst>
            </p:cNvPr>
            <p:cNvSpPr/>
            <p:nvPr/>
          </p:nvSpPr>
          <p:spPr>
            <a:xfrm>
              <a:off x="1437534" y="3139454"/>
              <a:ext cx="115268" cy="113974"/>
            </a:xfrm>
            <a:custGeom>
              <a:avLst/>
              <a:gdLst/>
              <a:ahLst/>
              <a:cxnLst/>
              <a:rect l="l" t="t" r="r" b="b"/>
              <a:pathLst>
                <a:path w="7389" h="7306" extrusionOk="0">
                  <a:moveTo>
                    <a:pt x="6589" y="1"/>
                  </a:moveTo>
                  <a:cubicBezTo>
                    <a:pt x="6322" y="1"/>
                    <a:pt x="6056" y="152"/>
                    <a:pt x="5940" y="499"/>
                  </a:cubicBezTo>
                  <a:cubicBezTo>
                    <a:pt x="5288" y="3071"/>
                    <a:pt x="3332" y="5172"/>
                    <a:pt x="760" y="5969"/>
                  </a:cubicBezTo>
                  <a:cubicBezTo>
                    <a:pt x="0" y="6200"/>
                    <a:pt x="235" y="7305"/>
                    <a:pt x="914" y="7305"/>
                  </a:cubicBezTo>
                  <a:cubicBezTo>
                    <a:pt x="980" y="7305"/>
                    <a:pt x="1049" y="7295"/>
                    <a:pt x="1122" y="7273"/>
                  </a:cubicBezTo>
                  <a:cubicBezTo>
                    <a:pt x="4129" y="6331"/>
                    <a:pt x="6483" y="3904"/>
                    <a:pt x="7280" y="862"/>
                  </a:cubicBezTo>
                  <a:cubicBezTo>
                    <a:pt x="7389" y="340"/>
                    <a:pt x="6989" y="1"/>
                    <a:pt x="6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510;p58">
            <a:extLst>
              <a:ext uri="{FF2B5EF4-FFF2-40B4-BE49-F238E27FC236}">
                <a16:creationId xmlns:a16="http://schemas.microsoft.com/office/drawing/2014/main" id="{E4B16AE1-A810-024C-948F-A862FF9ACEF6}"/>
              </a:ext>
            </a:extLst>
          </p:cNvPr>
          <p:cNvGrpSpPr/>
          <p:nvPr/>
        </p:nvGrpSpPr>
        <p:grpSpPr>
          <a:xfrm>
            <a:off x="7324440" y="3962725"/>
            <a:ext cx="347475" cy="493064"/>
            <a:chOff x="7888346" y="1022004"/>
            <a:chExt cx="600544" cy="853347"/>
          </a:xfrm>
        </p:grpSpPr>
        <p:sp>
          <p:nvSpPr>
            <p:cNvPr id="40" name="Google Shape;1511;p58">
              <a:extLst>
                <a:ext uri="{FF2B5EF4-FFF2-40B4-BE49-F238E27FC236}">
                  <a16:creationId xmlns:a16="http://schemas.microsoft.com/office/drawing/2014/main" id="{F9710AC1-791B-D449-9F6A-AC3D4AD45991}"/>
                </a:ext>
              </a:extLst>
            </p:cNvPr>
            <p:cNvSpPr/>
            <p:nvPr/>
          </p:nvSpPr>
          <p:spPr>
            <a:xfrm>
              <a:off x="7931726" y="1062392"/>
              <a:ext cx="521562" cy="769578"/>
            </a:xfrm>
            <a:custGeom>
              <a:avLst/>
              <a:gdLst/>
              <a:ahLst/>
              <a:cxnLst/>
              <a:rect l="l" t="t" r="r" b="b"/>
              <a:pathLst>
                <a:path w="5230" h="7717" extrusionOk="0">
                  <a:moveTo>
                    <a:pt x="1823" y="982"/>
                  </a:moveTo>
                  <a:cubicBezTo>
                    <a:pt x="2061" y="1022"/>
                    <a:pt x="2338" y="1101"/>
                    <a:pt x="2615" y="1180"/>
                  </a:cubicBezTo>
                  <a:cubicBezTo>
                    <a:pt x="2893" y="1259"/>
                    <a:pt x="3091" y="1457"/>
                    <a:pt x="3170" y="1695"/>
                  </a:cubicBezTo>
                  <a:cubicBezTo>
                    <a:pt x="3289" y="2052"/>
                    <a:pt x="3210" y="2289"/>
                    <a:pt x="2893" y="2448"/>
                  </a:cubicBezTo>
                  <a:cubicBezTo>
                    <a:pt x="2576" y="2567"/>
                    <a:pt x="2259" y="2646"/>
                    <a:pt x="1902" y="2725"/>
                  </a:cubicBezTo>
                  <a:cubicBezTo>
                    <a:pt x="1744" y="2765"/>
                    <a:pt x="1546" y="2725"/>
                    <a:pt x="1387" y="2883"/>
                  </a:cubicBezTo>
                  <a:cubicBezTo>
                    <a:pt x="1341" y="2930"/>
                    <a:pt x="1298" y="2949"/>
                    <a:pt x="1259" y="2949"/>
                  </a:cubicBezTo>
                  <a:cubicBezTo>
                    <a:pt x="1166" y="2949"/>
                    <a:pt x="1098" y="2837"/>
                    <a:pt x="1070" y="2725"/>
                  </a:cubicBezTo>
                  <a:cubicBezTo>
                    <a:pt x="1070" y="2527"/>
                    <a:pt x="1031" y="2250"/>
                    <a:pt x="991" y="2012"/>
                  </a:cubicBezTo>
                  <a:cubicBezTo>
                    <a:pt x="952" y="1893"/>
                    <a:pt x="952" y="1735"/>
                    <a:pt x="912" y="1576"/>
                  </a:cubicBezTo>
                  <a:cubicBezTo>
                    <a:pt x="833" y="1220"/>
                    <a:pt x="872" y="1180"/>
                    <a:pt x="1229" y="1101"/>
                  </a:cubicBezTo>
                  <a:lnTo>
                    <a:pt x="1189" y="1101"/>
                  </a:lnTo>
                  <a:cubicBezTo>
                    <a:pt x="1387" y="1061"/>
                    <a:pt x="1585" y="1022"/>
                    <a:pt x="1823" y="982"/>
                  </a:cubicBezTo>
                  <a:close/>
                  <a:moveTo>
                    <a:pt x="2251" y="4859"/>
                  </a:moveTo>
                  <a:cubicBezTo>
                    <a:pt x="2582" y="4859"/>
                    <a:pt x="2909" y="4940"/>
                    <a:pt x="3210" y="5102"/>
                  </a:cubicBezTo>
                  <a:cubicBezTo>
                    <a:pt x="3764" y="5379"/>
                    <a:pt x="3764" y="6171"/>
                    <a:pt x="3170" y="6409"/>
                  </a:cubicBezTo>
                  <a:cubicBezTo>
                    <a:pt x="2813" y="6567"/>
                    <a:pt x="2417" y="6726"/>
                    <a:pt x="2021" y="6845"/>
                  </a:cubicBezTo>
                  <a:lnTo>
                    <a:pt x="2021" y="6765"/>
                  </a:lnTo>
                  <a:cubicBezTo>
                    <a:pt x="1665" y="6765"/>
                    <a:pt x="1506" y="6686"/>
                    <a:pt x="1467" y="6369"/>
                  </a:cubicBezTo>
                  <a:cubicBezTo>
                    <a:pt x="1427" y="6013"/>
                    <a:pt x="1348" y="5736"/>
                    <a:pt x="1308" y="5419"/>
                  </a:cubicBezTo>
                  <a:cubicBezTo>
                    <a:pt x="1269" y="5221"/>
                    <a:pt x="1387" y="5023"/>
                    <a:pt x="1546" y="4983"/>
                  </a:cubicBezTo>
                  <a:cubicBezTo>
                    <a:pt x="1777" y="4900"/>
                    <a:pt x="2015" y="4859"/>
                    <a:pt x="2251" y="4859"/>
                  </a:cubicBezTo>
                  <a:close/>
                  <a:moveTo>
                    <a:pt x="1307" y="0"/>
                  </a:moveTo>
                  <a:cubicBezTo>
                    <a:pt x="860" y="0"/>
                    <a:pt x="417" y="101"/>
                    <a:pt x="1" y="309"/>
                  </a:cubicBezTo>
                  <a:cubicBezTo>
                    <a:pt x="80" y="982"/>
                    <a:pt x="199" y="1655"/>
                    <a:pt x="239" y="2289"/>
                  </a:cubicBezTo>
                  <a:cubicBezTo>
                    <a:pt x="357" y="3953"/>
                    <a:pt x="437" y="5577"/>
                    <a:pt x="556" y="7201"/>
                  </a:cubicBezTo>
                  <a:cubicBezTo>
                    <a:pt x="595" y="7677"/>
                    <a:pt x="635" y="7716"/>
                    <a:pt x="1110" y="7716"/>
                  </a:cubicBezTo>
                  <a:cubicBezTo>
                    <a:pt x="2021" y="7716"/>
                    <a:pt x="2972" y="7558"/>
                    <a:pt x="3843" y="7241"/>
                  </a:cubicBezTo>
                  <a:cubicBezTo>
                    <a:pt x="4477" y="7003"/>
                    <a:pt x="4952" y="6449"/>
                    <a:pt x="5071" y="5815"/>
                  </a:cubicBezTo>
                  <a:cubicBezTo>
                    <a:pt x="5230" y="5300"/>
                    <a:pt x="5071" y="4785"/>
                    <a:pt x="4715" y="4428"/>
                  </a:cubicBezTo>
                  <a:cubicBezTo>
                    <a:pt x="4596" y="4310"/>
                    <a:pt x="4438" y="4230"/>
                    <a:pt x="4279" y="4151"/>
                  </a:cubicBezTo>
                  <a:cubicBezTo>
                    <a:pt x="4041" y="4032"/>
                    <a:pt x="3804" y="3993"/>
                    <a:pt x="3526" y="3913"/>
                  </a:cubicBezTo>
                  <a:cubicBezTo>
                    <a:pt x="3408" y="3874"/>
                    <a:pt x="3289" y="3795"/>
                    <a:pt x="3210" y="3715"/>
                  </a:cubicBezTo>
                  <a:cubicBezTo>
                    <a:pt x="3210" y="3636"/>
                    <a:pt x="3289" y="3478"/>
                    <a:pt x="3368" y="3398"/>
                  </a:cubicBezTo>
                  <a:cubicBezTo>
                    <a:pt x="3447" y="3319"/>
                    <a:pt x="3645" y="3161"/>
                    <a:pt x="3724" y="3042"/>
                  </a:cubicBezTo>
                  <a:cubicBezTo>
                    <a:pt x="4517" y="2052"/>
                    <a:pt x="4239" y="1220"/>
                    <a:pt x="3289" y="586"/>
                  </a:cubicBezTo>
                  <a:cubicBezTo>
                    <a:pt x="2932" y="388"/>
                    <a:pt x="2615" y="269"/>
                    <a:pt x="2259" y="150"/>
                  </a:cubicBezTo>
                  <a:cubicBezTo>
                    <a:pt x="1946" y="51"/>
                    <a:pt x="1625" y="0"/>
                    <a:pt x="1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2;p58">
              <a:extLst>
                <a:ext uri="{FF2B5EF4-FFF2-40B4-BE49-F238E27FC236}">
                  <a16:creationId xmlns:a16="http://schemas.microsoft.com/office/drawing/2014/main" id="{AC0B4396-1893-2246-ADDA-EF94641B8548}"/>
                </a:ext>
              </a:extLst>
            </p:cNvPr>
            <p:cNvSpPr/>
            <p:nvPr/>
          </p:nvSpPr>
          <p:spPr>
            <a:xfrm>
              <a:off x="7888346" y="1022004"/>
              <a:ext cx="600544" cy="853347"/>
            </a:xfrm>
            <a:custGeom>
              <a:avLst/>
              <a:gdLst/>
              <a:ahLst/>
              <a:cxnLst/>
              <a:rect l="l" t="t" r="r" b="b"/>
              <a:pathLst>
                <a:path w="6022" h="8557" extrusionOk="0">
                  <a:moveTo>
                    <a:pt x="1751" y="428"/>
                  </a:moveTo>
                  <a:cubicBezTo>
                    <a:pt x="2068" y="428"/>
                    <a:pt x="2387" y="482"/>
                    <a:pt x="2694" y="595"/>
                  </a:cubicBezTo>
                  <a:cubicBezTo>
                    <a:pt x="3050" y="674"/>
                    <a:pt x="3367" y="793"/>
                    <a:pt x="3724" y="991"/>
                  </a:cubicBezTo>
                  <a:cubicBezTo>
                    <a:pt x="4714" y="1625"/>
                    <a:pt x="4952" y="2496"/>
                    <a:pt x="4159" y="3487"/>
                  </a:cubicBezTo>
                  <a:cubicBezTo>
                    <a:pt x="4080" y="3605"/>
                    <a:pt x="3922" y="3685"/>
                    <a:pt x="3803" y="3803"/>
                  </a:cubicBezTo>
                  <a:cubicBezTo>
                    <a:pt x="3724" y="3962"/>
                    <a:pt x="3645" y="4041"/>
                    <a:pt x="3645" y="4120"/>
                  </a:cubicBezTo>
                  <a:cubicBezTo>
                    <a:pt x="3724" y="4239"/>
                    <a:pt x="3843" y="4318"/>
                    <a:pt x="3961" y="4358"/>
                  </a:cubicBezTo>
                  <a:cubicBezTo>
                    <a:pt x="4199" y="4437"/>
                    <a:pt x="4437" y="4477"/>
                    <a:pt x="4714" y="4556"/>
                  </a:cubicBezTo>
                  <a:cubicBezTo>
                    <a:pt x="4873" y="4635"/>
                    <a:pt x="5031" y="4754"/>
                    <a:pt x="5150" y="4873"/>
                  </a:cubicBezTo>
                  <a:cubicBezTo>
                    <a:pt x="5506" y="5190"/>
                    <a:pt x="5665" y="5744"/>
                    <a:pt x="5506" y="6220"/>
                  </a:cubicBezTo>
                  <a:cubicBezTo>
                    <a:pt x="5387" y="6893"/>
                    <a:pt x="4912" y="7408"/>
                    <a:pt x="4278" y="7685"/>
                  </a:cubicBezTo>
                  <a:cubicBezTo>
                    <a:pt x="3407" y="7963"/>
                    <a:pt x="2456" y="8121"/>
                    <a:pt x="1545" y="8121"/>
                  </a:cubicBezTo>
                  <a:cubicBezTo>
                    <a:pt x="1070" y="8121"/>
                    <a:pt x="1030" y="8082"/>
                    <a:pt x="991" y="7646"/>
                  </a:cubicBezTo>
                  <a:cubicBezTo>
                    <a:pt x="872" y="5982"/>
                    <a:pt x="792" y="4358"/>
                    <a:pt x="674" y="2734"/>
                  </a:cubicBezTo>
                  <a:cubicBezTo>
                    <a:pt x="594" y="2100"/>
                    <a:pt x="515" y="1427"/>
                    <a:pt x="436" y="753"/>
                  </a:cubicBezTo>
                  <a:cubicBezTo>
                    <a:pt x="835" y="542"/>
                    <a:pt x="1290" y="428"/>
                    <a:pt x="1751" y="428"/>
                  </a:cubicBezTo>
                  <a:close/>
                  <a:moveTo>
                    <a:pt x="1788" y="1"/>
                  </a:moveTo>
                  <a:cubicBezTo>
                    <a:pt x="1367" y="1"/>
                    <a:pt x="951" y="80"/>
                    <a:pt x="555" y="238"/>
                  </a:cubicBezTo>
                  <a:cubicBezTo>
                    <a:pt x="40" y="436"/>
                    <a:pt x="0" y="516"/>
                    <a:pt x="40" y="1031"/>
                  </a:cubicBezTo>
                  <a:cubicBezTo>
                    <a:pt x="198" y="2298"/>
                    <a:pt x="277" y="3566"/>
                    <a:pt x="357" y="4794"/>
                  </a:cubicBezTo>
                  <a:cubicBezTo>
                    <a:pt x="396" y="5784"/>
                    <a:pt x="476" y="6814"/>
                    <a:pt x="594" y="7844"/>
                  </a:cubicBezTo>
                  <a:cubicBezTo>
                    <a:pt x="634" y="8398"/>
                    <a:pt x="753" y="8478"/>
                    <a:pt x="1268" y="8557"/>
                  </a:cubicBezTo>
                  <a:lnTo>
                    <a:pt x="1545" y="8557"/>
                  </a:lnTo>
                  <a:cubicBezTo>
                    <a:pt x="2417" y="8517"/>
                    <a:pt x="3328" y="8398"/>
                    <a:pt x="4159" y="8161"/>
                  </a:cubicBezTo>
                  <a:cubicBezTo>
                    <a:pt x="4714" y="8042"/>
                    <a:pt x="5150" y="7685"/>
                    <a:pt x="5506" y="7250"/>
                  </a:cubicBezTo>
                  <a:cubicBezTo>
                    <a:pt x="5823" y="6814"/>
                    <a:pt x="6021" y="6299"/>
                    <a:pt x="6021" y="5744"/>
                  </a:cubicBezTo>
                  <a:cubicBezTo>
                    <a:pt x="5982" y="4992"/>
                    <a:pt x="5467" y="4358"/>
                    <a:pt x="4793" y="4120"/>
                  </a:cubicBezTo>
                  <a:lnTo>
                    <a:pt x="4278" y="3962"/>
                  </a:lnTo>
                  <a:cubicBezTo>
                    <a:pt x="4397" y="3843"/>
                    <a:pt x="4516" y="3724"/>
                    <a:pt x="4595" y="3605"/>
                  </a:cubicBezTo>
                  <a:cubicBezTo>
                    <a:pt x="5150" y="2892"/>
                    <a:pt x="5150" y="1902"/>
                    <a:pt x="4595" y="1229"/>
                  </a:cubicBezTo>
                  <a:cubicBezTo>
                    <a:pt x="4159" y="753"/>
                    <a:pt x="3645" y="397"/>
                    <a:pt x="3050" y="238"/>
                  </a:cubicBezTo>
                  <a:cubicBezTo>
                    <a:pt x="2634" y="80"/>
                    <a:pt x="2209" y="1"/>
                    <a:pt x="17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13;p58">
              <a:extLst>
                <a:ext uri="{FF2B5EF4-FFF2-40B4-BE49-F238E27FC236}">
                  <a16:creationId xmlns:a16="http://schemas.microsoft.com/office/drawing/2014/main" id="{C28E78B0-87AF-B840-B0D4-A63E757BC7C4}"/>
                </a:ext>
              </a:extLst>
            </p:cNvPr>
            <p:cNvSpPr/>
            <p:nvPr/>
          </p:nvSpPr>
          <p:spPr>
            <a:xfrm>
              <a:off x="8054187" y="1546948"/>
              <a:ext cx="249013" cy="198054"/>
            </a:xfrm>
            <a:custGeom>
              <a:avLst/>
              <a:gdLst/>
              <a:ahLst/>
              <a:cxnLst/>
              <a:rect l="l" t="t" r="r" b="b"/>
              <a:pathLst>
                <a:path w="2497" h="1986" extrusionOk="0">
                  <a:moveTo>
                    <a:pt x="964" y="414"/>
                  </a:moveTo>
                  <a:cubicBezTo>
                    <a:pt x="1233" y="414"/>
                    <a:pt x="1496" y="475"/>
                    <a:pt x="1744" y="599"/>
                  </a:cubicBezTo>
                  <a:cubicBezTo>
                    <a:pt x="2021" y="797"/>
                    <a:pt x="2061" y="995"/>
                    <a:pt x="1744" y="1154"/>
                  </a:cubicBezTo>
                  <a:cubicBezTo>
                    <a:pt x="1387" y="1312"/>
                    <a:pt x="1070" y="1431"/>
                    <a:pt x="714" y="1550"/>
                  </a:cubicBezTo>
                  <a:cubicBezTo>
                    <a:pt x="595" y="1154"/>
                    <a:pt x="555" y="837"/>
                    <a:pt x="476" y="480"/>
                  </a:cubicBezTo>
                  <a:cubicBezTo>
                    <a:pt x="640" y="436"/>
                    <a:pt x="803" y="414"/>
                    <a:pt x="964" y="414"/>
                  </a:cubicBezTo>
                  <a:close/>
                  <a:moveTo>
                    <a:pt x="991" y="0"/>
                  </a:moveTo>
                  <a:cubicBezTo>
                    <a:pt x="761" y="0"/>
                    <a:pt x="532" y="41"/>
                    <a:pt x="318" y="124"/>
                  </a:cubicBezTo>
                  <a:cubicBezTo>
                    <a:pt x="120" y="164"/>
                    <a:pt x="1" y="362"/>
                    <a:pt x="80" y="520"/>
                  </a:cubicBezTo>
                  <a:cubicBezTo>
                    <a:pt x="120" y="837"/>
                    <a:pt x="159" y="1193"/>
                    <a:pt x="199" y="1510"/>
                  </a:cubicBezTo>
                  <a:cubicBezTo>
                    <a:pt x="278" y="1788"/>
                    <a:pt x="437" y="1906"/>
                    <a:pt x="754" y="1906"/>
                  </a:cubicBezTo>
                  <a:lnTo>
                    <a:pt x="754" y="1986"/>
                  </a:lnTo>
                  <a:cubicBezTo>
                    <a:pt x="1150" y="1867"/>
                    <a:pt x="1546" y="1708"/>
                    <a:pt x="1942" y="1550"/>
                  </a:cubicBezTo>
                  <a:cubicBezTo>
                    <a:pt x="2496" y="1312"/>
                    <a:pt x="2496" y="480"/>
                    <a:pt x="1942" y="243"/>
                  </a:cubicBezTo>
                  <a:cubicBezTo>
                    <a:pt x="1642" y="81"/>
                    <a:pt x="1314" y="0"/>
                    <a:pt x="99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14;p58">
              <a:extLst>
                <a:ext uri="{FF2B5EF4-FFF2-40B4-BE49-F238E27FC236}">
                  <a16:creationId xmlns:a16="http://schemas.microsoft.com/office/drawing/2014/main" id="{74C1C6CF-0C25-3F4E-9E85-C0841B6AD06F}"/>
                </a:ext>
              </a:extLst>
            </p:cNvPr>
            <p:cNvSpPr/>
            <p:nvPr/>
          </p:nvSpPr>
          <p:spPr>
            <a:xfrm>
              <a:off x="8014696" y="1160320"/>
              <a:ext cx="245024" cy="195162"/>
            </a:xfrm>
            <a:custGeom>
              <a:avLst/>
              <a:gdLst/>
              <a:ahLst/>
              <a:cxnLst/>
              <a:rect l="l" t="t" r="r" b="b"/>
              <a:pathLst>
                <a:path w="2457" h="1957" extrusionOk="0">
                  <a:moveTo>
                    <a:pt x="934" y="369"/>
                  </a:moveTo>
                  <a:cubicBezTo>
                    <a:pt x="1193" y="369"/>
                    <a:pt x="1457" y="431"/>
                    <a:pt x="1704" y="555"/>
                  </a:cubicBezTo>
                  <a:lnTo>
                    <a:pt x="1665" y="555"/>
                  </a:lnTo>
                  <a:cubicBezTo>
                    <a:pt x="1823" y="634"/>
                    <a:pt x="1902" y="753"/>
                    <a:pt x="1942" y="872"/>
                  </a:cubicBezTo>
                  <a:cubicBezTo>
                    <a:pt x="1942" y="951"/>
                    <a:pt x="1783" y="1109"/>
                    <a:pt x="1665" y="1149"/>
                  </a:cubicBezTo>
                  <a:cubicBezTo>
                    <a:pt x="1348" y="1228"/>
                    <a:pt x="1031" y="1307"/>
                    <a:pt x="674" y="1387"/>
                  </a:cubicBezTo>
                  <a:cubicBezTo>
                    <a:pt x="635" y="1070"/>
                    <a:pt x="555" y="753"/>
                    <a:pt x="476" y="436"/>
                  </a:cubicBezTo>
                  <a:cubicBezTo>
                    <a:pt x="625" y="391"/>
                    <a:pt x="779" y="369"/>
                    <a:pt x="934" y="369"/>
                  </a:cubicBezTo>
                  <a:close/>
                  <a:moveTo>
                    <a:pt x="991" y="0"/>
                  </a:moveTo>
                  <a:cubicBezTo>
                    <a:pt x="793" y="40"/>
                    <a:pt x="555" y="79"/>
                    <a:pt x="357" y="119"/>
                  </a:cubicBezTo>
                  <a:cubicBezTo>
                    <a:pt x="1" y="198"/>
                    <a:pt x="1" y="238"/>
                    <a:pt x="80" y="594"/>
                  </a:cubicBezTo>
                  <a:cubicBezTo>
                    <a:pt x="120" y="753"/>
                    <a:pt x="159" y="911"/>
                    <a:pt x="159" y="1030"/>
                  </a:cubicBezTo>
                  <a:cubicBezTo>
                    <a:pt x="199" y="1268"/>
                    <a:pt x="199" y="1505"/>
                    <a:pt x="238" y="1703"/>
                  </a:cubicBezTo>
                  <a:cubicBezTo>
                    <a:pt x="266" y="1868"/>
                    <a:pt x="350" y="1956"/>
                    <a:pt x="438" y="1956"/>
                  </a:cubicBezTo>
                  <a:cubicBezTo>
                    <a:pt x="478" y="1956"/>
                    <a:pt x="519" y="1938"/>
                    <a:pt x="555" y="1901"/>
                  </a:cubicBezTo>
                  <a:cubicBezTo>
                    <a:pt x="674" y="1783"/>
                    <a:pt x="912" y="1783"/>
                    <a:pt x="1070" y="1743"/>
                  </a:cubicBezTo>
                  <a:cubicBezTo>
                    <a:pt x="1427" y="1664"/>
                    <a:pt x="1744" y="1585"/>
                    <a:pt x="2061" y="1466"/>
                  </a:cubicBezTo>
                  <a:cubicBezTo>
                    <a:pt x="2378" y="1307"/>
                    <a:pt x="2457" y="1070"/>
                    <a:pt x="2338" y="713"/>
                  </a:cubicBezTo>
                  <a:cubicBezTo>
                    <a:pt x="2259" y="475"/>
                    <a:pt x="2061" y="277"/>
                    <a:pt x="1823" y="198"/>
                  </a:cubicBezTo>
                  <a:cubicBezTo>
                    <a:pt x="1506" y="119"/>
                    <a:pt x="1229" y="40"/>
                    <a:pt x="99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2168;p72">
            <a:extLst>
              <a:ext uri="{FF2B5EF4-FFF2-40B4-BE49-F238E27FC236}">
                <a16:creationId xmlns:a16="http://schemas.microsoft.com/office/drawing/2014/main" id="{95D15736-1CD5-974A-BCFB-21BE7C24589E}"/>
              </a:ext>
            </a:extLst>
          </p:cNvPr>
          <p:cNvGrpSpPr/>
          <p:nvPr/>
        </p:nvGrpSpPr>
        <p:grpSpPr>
          <a:xfrm>
            <a:off x="556026" y="966980"/>
            <a:ext cx="454293" cy="464384"/>
            <a:chOff x="6612381" y="591398"/>
            <a:chExt cx="762497" cy="830510"/>
          </a:xfrm>
        </p:grpSpPr>
        <p:sp>
          <p:nvSpPr>
            <p:cNvPr id="46" name="Google Shape;2169;p72">
              <a:extLst>
                <a:ext uri="{FF2B5EF4-FFF2-40B4-BE49-F238E27FC236}">
                  <a16:creationId xmlns:a16="http://schemas.microsoft.com/office/drawing/2014/main" id="{B1CF9846-BD98-2B4C-B136-1957788218BD}"/>
                </a:ext>
              </a:extLst>
            </p:cNvPr>
            <p:cNvSpPr/>
            <p:nvPr/>
          </p:nvSpPr>
          <p:spPr>
            <a:xfrm>
              <a:off x="6671616" y="634877"/>
              <a:ext cx="644024" cy="742752"/>
            </a:xfrm>
            <a:custGeom>
              <a:avLst/>
              <a:gdLst/>
              <a:ahLst/>
              <a:cxnLst/>
              <a:rect l="l" t="t" r="r" b="b"/>
              <a:pathLst>
                <a:path w="6458" h="7448" extrusionOk="0">
                  <a:moveTo>
                    <a:pt x="3329" y="2184"/>
                  </a:moveTo>
                  <a:cubicBezTo>
                    <a:pt x="3418" y="2184"/>
                    <a:pt x="3510" y="2223"/>
                    <a:pt x="3566" y="2298"/>
                  </a:cubicBezTo>
                  <a:cubicBezTo>
                    <a:pt x="3883" y="2853"/>
                    <a:pt x="4160" y="3368"/>
                    <a:pt x="4437" y="3922"/>
                  </a:cubicBezTo>
                  <a:cubicBezTo>
                    <a:pt x="4516" y="4041"/>
                    <a:pt x="4516" y="4160"/>
                    <a:pt x="4556" y="4279"/>
                  </a:cubicBezTo>
                  <a:cubicBezTo>
                    <a:pt x="4477" y="4358"/>
                    <a:pt x="4358" y="4556"/>
                    <a:pt x="4239" y="4556"/>
                  </a:cubicBezTo>
                  <a:cubicBezTo>
                    <a:pt x="3803" y="4675"/>
                    <a:pt x="3368" y="4715"/>
                    <a:pt x="2932" y="4754"/>
                  </a:cubicBezTo>
                  <a:cubicBezTo>
                    <a:pt x="2911" y="4758"/>
                    <a:pt x="2891" y="4759"/>
                    <a:pt x="2872" y="4759"/>
                  </a:cubicBezTo>
                  <a:cubicBezTo>
                    <a:pt x="2668" y="4759"/>
                    <a:pt x="2539" y="4578"/>
                    <a:pt x="2575" y="4398"/>
                  </a:cubicBezTo>
                  <a:cubicBezTo>
                    <a:pt x="2734" y="3685"/>
                    <a:pt x="2892" y="3011"/>
                    <a:pt x="3051" y="2338"/>
                  </a:cubicBezTo>
                  <a:lnTo>
                    <a:pt x="3090" y="2338"/>
                  </a:lnTo>
                  <a:cubicBezTo>
                    <a:pt x="3132" y="2233"/>
                    <a:pt x="3229" y="2184"/>
                    <a:pt x="3329" y="2184"/>
                  </a:cubicBezTo>
                  <a:close/>
                  <a:moveTo>
                    <a:pt x="4001" y="1"/>
                  </a:moveTo>
                  <a:cubicBezTo>
                    <a:pt x="3645" y="1"/>
                    <a:pt x="3288" y="40"/>
                    <a:pt x="3011" y="80"/>
                  </a:cubicBezTo>
                  <a:cubicBezTo>
                    <a:pt x="2100" y="2575"/>
                    <a:pt x="1031" y="4992"/>
                    <a:pt x="1" y="7448"/>
                  </a:cubicBezTo>
                  <a:lnTo>
                    <a:pt x="1347" y="7448"/>
                  </a:lnTo>
                  <a:cubicBezTo>
                    <a:pt x="1427" y="7448"/>
                    <a:pt x="1506" y="7369"/>
                    <a:pt x="1546" y="7289"/>
                  </a:cubicBezTo>
                  <a:cubicBezTo>
                    <a:pt x="1744" y="6893"/>
                    <a:pt x="1902" y="6457"/>
                    <a:pt x="2100" y="6061"/>
                  </a:cubicBezTo>
                  <a:cubicBezTo>
                    <a:pt x="2179" y="5824"/>
                    <a:pt x="2417" y="5665"/>
                    <a:pt x="2655" y="5665"/>
                  </a:cubicBezTo>
                  <a:cubicBezTo>
                    <a:pt x="3011" y="5665"/>
                    <a:pt x="3368" y="5626"/>
                    <a:pt x="3724" y="5626"/>
                  </a:cubicBezTo>
                  <a:cubicBezTo>
                    <a:pt x="4239" y="5626"/>
                    <a:pt x="4398" y="5705"/>
                    <a:pt x="4556" y="6180"/>
                  </a:cubicBezTo>
                  <a:cubicBezTo>
                    <a:pt x="4635" y="6537"/>
                    <a:pt x="4754" y="6893"/>
                    <a:pt x="4913" y="7210"/>
                  </a:cubicBezTo>
                  <a:cubicBezTo>
                    <a:pt x="4952" y="7329"/>
                    <a:pt x="5031" y="7369"/>
                    <a:pt x="5150" y="7369"/>
                  </a:cubicBezTo>
                  <a:cubicBezTo>
                    <a:pt x="5586" y="7329"/>
                    <a:pt x="6061" y="7289"/>
                    <a:pt x="6457" y="7210"/>
                  </a:cubicBezTo>
                  <a:cubicBezTo>
                    <a:pt x="6259" y="6537"/>
                    <a:pt x="6022" y="5903"/>
                    <a:pt x="5824" y="5269"/>
                  </a:cubicBezTo>
                  <a:cubicBezTo>
                    <a:pt x="5269" y="3566"/>
                    <a:pt x="4714" y="1862"/>
                    <a:pt x="4160" y="159"/>
                  </a:cubicBezTo>
                  <a:cubicBezTo>
                    <a:pt x="4160" y="80"/>
                    <a:pt x="4041" y="1"/>
                    <a:pt x="4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70;p72">
              <a:extLst>
                <a:ext uri="{FF2B5EF4-FFF2-40B4-BE49-F238E27FC236}">
                  <a16:creationId xmlns:a16="http://schemas.microsoft.com/office/drawing/2014/main" id="{4AB4D0D3-7121-1D41-9634-F57259DEB4BC}"/>
                </a:ext>
              </a:extLst>
            </p:cNvPr>
            <p:cNvSpPr/>
            <p:nvPr/>
          </p:nvSpPr>
          <p:spPr>
            <a:xfrm>
              <a:off x="6612381" y="591398"/>
              <a:ext cx="762497" cy="830510"/>
            </a:xfrm>
            <a:custGeom>
              <a:avLst/>
              <a:gdLst/>
              <a:ahLst/>
              <a:cxnLst/>
              <a:rect l="l" t="t" r="r" b="b"/>
              <a:pathLst>
                <a:path w="7646" h="8328" extrusionOk="0">
                  <a:moveTo>
                    <a:pt x="4556" y="437"/>
                  </a:moveTo>
                  <a:cubicBezTo>
                    <a:pt x="4635" y="437"/>
                    <a:pt x="4714" y="516"/>
                    <a:pt x="4754" y="595"/>
                  </a:cubicBezTo>
                  <a:cubicBezTo>
                    <a:pt x="5269" y="2298"/>
                    <a:pt x="5823" y="4002"/>
                    <a:pt x="6378" y="5705"/>
                  </a:cubicBezTo>
                  <a:cubicBezTo>
                    <a:pt x="6576" y="6378"/>
                    <a:pt x="6814" y="7012"/>
                    <a:pt x="7012" y="7686"/>
                  </a:cubicBezTo>
                  <a:cubicBezTo>
                    <a:pt x="6616" y="7725"/>
                    <a:pt x="6140" y="7805"/>
                    <a:pt x="5705" y="7844"/>
                  </a:cubicBezTo>
                  <a:cubicBezTo>
                    <a:pt x="5586" y="7805"/>
                    <a:pt x="5507" y="7765"/>
                    <a:pt x="5467" y="7686"/>
                  </a:cubicBezTo>
                  <a:cubicBezTo>
                    <a:pt x="5308" y="7329"/>
                    <a:pt x="5190" y="6973"/>
                    <a:pt x="5071" y="6616"/>
                  </a:cubicBezTo>
                  <a:cubicBezTo>
                    <a:pt x="4912" y="6180"/>
                    <a:pt x="4754" y="6062"/>
                    <a:pt x="4279" y="6062"/>
                  </a:cubicBezTo>
                  <a:cubicBezTo>
                    <a:pt x="3922" y="6062"/>
                    <a:pt x="3566" y="6101"/>
                    <a:pt x="3209" y="6101"/>
                  </a:cubicBezTo>
                  <a:cubicBezTo>
                    <a:pt x="2971" y="6141"/>
                    <a:pt x="2734" y="6299"/>
                    <a:pt x="2694" y="6537"/>
                  </a:cubicBezTo>
                  <a:cubicBezTo>
                    <a:pt x="2496" y="6933"/>
                    <a:pt x="2338" y="7329"/>
                    <a:pt x="2140" y="7765"/>
                  </a:cubicBezTo>
                  <a:cubicBezTo>
                    <a:pt x="2100" y="7844"/>
                    <a:pt x="2021" y="7884"/>
                    <a:pt x="1902" y="7884"/>
                  </a:cubicBezTo>
                  <a:lnTo>
                    <a:pt x="555" y="7884"/>
                  </a:lnTo>
                  <a:cubicBezTo>
                    <a:pt x="1545" y="5428"/>
                    <a:pt x="2654" y="3051"/>
                    <a:pt x="3566" y="516"/>
                  </a:cubicBezTo>
                  <a:cubicBezTo>
                    <a:pt x="3882" y="516"/>
                    <a:pt x="4239" y="476"/>
                    <a:pt x="4556" y="437"/>
                  </a:cubicBezTo>
                  <a:close/>
                  <a:moveTo>
                    <a:pt x="4714" y="1"/>
                  </a:moveTo>
                  <a:cubicBezTo>
                    <a:pt x="4318" y="40"/>
                    <a:pt x="3922" y="80"/>
                    <a:pt x="3526" y="80"/>
                  </a:cubicBezTo>
                  <a:cubicBezTo>
                    <a:pt x="3505" y="75"/>
                    <a:pt x="3485" y="72"/>
                    <a:pt x="3466" y="72"/>
                  </a:cubicBezTo>
                  <a:cubicBezTo>
                    <a:pt x="3338" y="72"/>
                    <a:pt x="3243" y="180"/>
                    <a:pt x="3209" y="318"/>
                  </a:cubicBezTo>
                  <a:cubicBezTo>
                    <a:pt x="3130" y="555"/>
                    <a:pt x="3051" y="793"/>
                    <a:pt x="2971" y="1031"/>
                  </a:cubicBezTo>
                  <a:lnTo>
                    <a:pt x="199" y="7606"/>
                  </a:lnTo>
                  <a:cubicBezTo>
                    <a:pt x="0" y="8082"/>
                    <a:pt x="80" y="8240"/>
                    <a:pt x="555" y="8280"/>
                  </a:cubicBezTo>
                  <a:cubicBezTo>
                    <a:pt x="1070" y="8320"/>
                    <a:pt x="1585" y="8320"/>
                    <a:pt x="2100" y="8320"/>
                  </a:cubicBezTo>
                  <a:cubicBezTo>
                    <a:pt x="2126" y="8325"/>
                    <a:pt x="2151" y="8327"/>
                    <a:pt x="2174" y="8327"/>
                  </a:cubicBezTo>
                  <a:cubicBezTo>
                    <a:pt x="2328" y="8327"/>
                    <a:pt x="2422" y="8219"/>
                    <a:pt x="2456" y="8082"/>
                  </a:cubicBezTo>
                  <a:cubicBezTo>
                    <a:pt x="2654" y="7606"/>
                    <a:pt x="2853" y="7171"/>
                    <a:pt x="3090" y="6695"/>
                  </a:cubicBezTo>
                  <a:cubicBezTo>
                    <a:pt x="3130" y="6616"/>
                    <a:pt x="3249" y="6537"/>
                    <a:pt x="3367" y="6537"/>
                  </a:cubicBezTo>
                  <a:lnTo>
                    <a:pt x="4635" y="6537"/>
                  </a:lnTo>
                  <a:cubicBezTo>
                    <a:pt x="4635" y="6616"/>
                    <a:pt x="4675" y="6735"/>
                    <a:pt x="4714" y="6854"/>
                  </a:cubicBezTo>
                  <a:cubicBezTo>
                    <a:pt x="4833" y="7210"/>
                    <a:pt x="4952" y="7567"/>
                    <a:pt x="5071" y="7923"/>
                  </a:cubicBezTo>
                  <a:cubicBezTo>
                    <a:pt x="5134" y="8111"/>
                    <a:pt x="5271" y="8225"/>
                    <a:pt x="5443" y="8225"/>
                  </a:cubicBezTo>
                  <a:cubicBezTo>
                    <a:pt x="5488" y="8225"/>
                    <a:pt x="5536" y="8217"/>
                    <a:pt x="5586" y="8201"/>
                  </a:cubicBezTo>
                  <a:cubicBezTo>
                    <a:pt x="6140" y="8161"/>
                    <a:pt x="6695" y="8121"/>
                    <a:pt x="7289" y="8082"/>
                  </a:cubicBezTo>
                  <a:cubicBezTo>
                    <a:pt x="7606" y="8042"/>
                    <a:pt x="7646" y="7963"/>
                    <a:pt x="7566" y="7686"/>
                  </a:cubicBezTo>
                  <a:cubicBezTo>
                    <a:pt x="7487" y="7408"/>
                    <a:pt x="7329" y="7131"/>
                    <a:pt x="7249" y="6814"/>
                  </a:cubicBezTo>
                  <a:cubicBezTo>
                    <a:pt x="7091" y="6378"/>
                    <a:pt x="6933" y="5864"/>
                    <a:pt x="6774" y="5428"/>
                  </a:cubicBezTo>
                  <a:cubicBezTo>
                    <a:pt x="6259" y="3724"/>
                    <a:pt x="5705" y="2061"/>
                    <a:pt x="5190" y="357"/>
                  </a:cubicBezTo>
                  <a:cubicBezTo>
                    <a:pt x="5150" y="159"/>
                    <a:pt x="4952" y="1"/>
                    <a:pt x="47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71;p72">
              <a:extLst>
                <a:ext uri="{FF2B5EF4-FFF2-40B4-BE49-F238E27FC236}">
                  <a16:creationId xmlns:a16="http://schemas.microsoft.com/office/drawing/2014/main" id="{A702F969-F77B-9E4D-B0C6-FC62053DC36C}"/>
                </a:ext>
              </a:extLst>
            </p:cNvPr>
            <p:cNvSpPr/>
            <p:nvPr/>
          </p:nvSpPr>
          <p:spPr>
            <a:xfrm>
              <a:off x="6924416" y="852574"/>
              <a:ext cx="201644" cy="256493"/>
            </a:xfrm>
            <a:custGeom>
              <a:avLst/>
              <a:gdLst/>
              <a:ahLst/>
              <a:cxnLst/>
              <a:rect l="l" t="t" r="r" b="b"/>
              <a:pathLst>
                <a:path w="2022" h="2572" extrusionOk="0">
                  <a:moveTo>
                    <a:pt x="793" y="590"/>
                  </a:moveTo>
                  <a:cubicBezTo>
                    <a:pt x="1070" y="1105"/>
                    <a:pt x="1308" y="1502"/>
                    <a:pt x="1585" y="1977"/>
                  </a:cubicBezTo>
                  <a:lnTo>
                    <a:pt x="516" y="2096"/>
                  </a:lnTo>
                  <a:cubicBezTo>
                    <a:pt x="595" y="1620"/>
                    <a:pt x="714" y="1145"/>
                    <a:pt x="793" y="630"/>
                  </a:cubicBezTo>
                  <a:lnTo>
                    <a:pt x="793" y="590"/>
                  </a:lnTo>
                  <a:close/>
                  <a:moveTo>
                    <a:pt x="794" y="1"/>
                  </a:moveTo>
                  <a:cubicBezTo>
                    <a:pt x="694" y="1"/>
                    <a:pt x="597" y="50"/>
                    <a:pt x="555" y="155"/>
                  </a:cubicBezTo>
                  <a:cubicBezTo>
                    <a:pt x="357" y="828"/>
                    <a:pt x="199" y="1502"/>
                    <a:pt x="80" y="2215"/>
                  </a:cubicBezTo>
                  <a:cubicBezTo>
                    <a:pt x="1" y="2413"/>
                    <a:pt x="199" y="2571"/>
                    <a:pt x="397" y="2571"/>
                  </a:cubicBezTo>
                  <a:cubicBezTo>
                    <a:pt x="833" y="2532"/>
                    <a:pt x="1268" y="2492"/>
                    <a:pt x="1704" y="2373"/>
                  </a:cubicBezTo>
                  <a:cubicBezTo>
                    <a:pt x="1863" y="2373"/>
                    <a:pt x="1942" y="2175"/>
                    <a:pt x="2021" y="2096"/>
                  </a:cubicBezTo>
                  <a:cubicBezTo>
                    <a:pt x="2021" y="1977"/>
                    <a:pt x="1981" y="1858"/>
                    <a:pt x="1942" y="1739"/>
                  </a:cubicBezTo>
                  <a:cubicBezTo>
                    <a:pt x="1625" y="1185"/>
                    <a:pt x="1348" y="670"/>
                    <a:pt x="1031" y="115"/>
                  </a:cubicBezTo>
                  <a:cubicBezTo>
                    <a:pt x="975" y="40"/>
                    <a:pt x="883" y="1"/>
                    <a:pt x="7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13EF47B3-5B2B-3C4E-A9F6-569FC948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447" y="584728"/>
            <a:ext cx="4195032" cy="1215577"/>
          </a:xfrm>
          <a:noFill/>
        </p:spPr>
        <p:txBody>
          <a:bodyPr/>
          <a:lstStyle/>
          <a:p>
            <a:r>
              <a:rPr lang="vi-VN" sz="3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LẠM PHÁT ĐƯỢC DỰ TÍNH TRƯỚC</a:t>
            </a:r>
            <a:endParaRPr lang="en-VN" sz="36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F52E8-E12A-1548-B43B-437FB25EBD3C}"/>
              </a:ext>
            </a:extLst>
          </p:cNvPr>
          <p:cNvSpPr txBox="1">
            <a:spLocks/>
          </p:cNvSpPr>
          <p:nvPr/>
        </p:nvSpPr>
        <p:spPr>
          <a:xfrm>
            <a:off x="2252948" y="2851302"/>
            <a:ext cx="4897066" cy="98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alam"/>
              <a:buNone/>
              <a:defRPr sz="5000" b="1" i="0" u="none" strike="noStrike" cap="none">
                <a:solidFill>
                  <a:schemeClr val="dk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vi-VN" sz="3600" dirty="0">
                <a:solidFill>
                  <a:schemeClr val="tx2"/>
                </a:solidFill>
                <a:latin typeface="Calibri" panose="020F0502020204030204" pitchFamily="34" charset="0"/>
              </a:rPr>
              <a:t>LẠM PHÁT KHÔNG ĐƯỢC DỰ TÍNH TRƯỚC</a:t>
            </a:r>
            <a:endParaRPr lang="en-VN" sz="36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07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60"/>
          <p:cNvSpPr/>
          <p:nvPr/>
        </p:nvSpPr>
        <p:spPr>
          <a:xfrm>
            <a:off x="4061570" y="1664208"/>
            <a:ext cx="1075639" cy="1046354"/>
          </a:xfrm>
          <a:custGeom>
            <a:avLst/>
            <a:gdLst/>
            <a:ahLst/>
            <a:cxnLst/>
            <a:rect l="l" t="t" r="r" b="b"/>
            <a:pathLst>
              <a:path w="5983" h="5821" extrusionOk="0">
                <a:moveTo>
                  <a:pt x="2652" y="1"/>
                </a:moveTo>
                <a:cubicBezTo>
                  <a:pt x="1473" y="1"/>
                  <a:pt x="333" y="843"/>
                  <a:pt x="176" y="2200"/>
                </a:cubicBezTo>
                <a:cubicBezTo>
                  <a:pt x="1" y="3763"/>
                  <a:pt x="1259" y="4955"/>
                  <a:pt x="2643" y="4955"/>
                </a:cubicBezTo>
                <a:cubicBezTo>
                  <a:pt x="3079" y="4955"/>
                  <a:pt x="3528" y="4836"/>
                  <a:pt x="3948" y="4573"/>
                </a:cubicBezTo>
                <a:lnTo>
                  <a:pt x="5203" y="5821"/>
                </a:lnTo>
                <a:lnTo>
                  <a:pt x="5982" y="5035"/>
                </a:lnTo>
                <a:lnTo>
                  <a:pt x="4735" y="3787"/>
                </a:lnTo>
                <a:cubicBezTo>
                  <a:pt x="5340" y="2813"/>
                  <a:pt x="5196" y="1544"/>
                  <a:pt x="4388" y="729"/>
                </a:cubicBezTo>
                <a:cubicBezTo>
                  <a:pt x="3888" y="228"/>
                  <a:pt x="3265" y="1"/>
                  <a:pt x="265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60"/>
          <p:cNvSpPr/>
          <p:nvPr/>
        </p:nvSpPr>
        <p:spPr>
          <a:xfrm>
            <a:off x="4247466" y="1814708"/>
            <a:ext cx="594001" cy="566588"/>
          </a:xfrm>
          <a:custGeom>
            <a:avLst/>
            <a:gdLst/>
            <a:ahLst/>
            <a:cxnLst/>
            <a:rect l="l" t="t" r="r" b="b"/>
            <a:pathLst>
              <a:path w="3304" h="3152" extrusionOk="0">
                <a:moveTo>
                  <a:pt x="1658" y="1"/>
                </a:moveTo>
                <a:cubicBezTo>
                  <a:pt x="853" y="1"/>
                  <a:pt x="162" y="612"/>
                  <a:pt x="87" y="1428"/>
                </a:cubicBezTo>
                <a:cubicBezTo>
                  <a:pt x="1" y="2294"/>
                  <a:pt x="635" y="3058"/>
                  <a:pt x="1501" y="3145"/>
                </a:cubicBezTo>
                <a:cubicBezTo>
                  <a:pt x="1550" y="3149"/>
                  <a:pt x="1598" y="3151"/>
                  <a:pt x="1647" y="3151"/>
                </a:cubicBezTo>
                <a:cubicBezTo>
                  <a:pt x="2451" y="3151"/>
                  <a:pt x="3142" y="2540"/>
                  <a:pt x="3217" y="1724"/>
                </a:cubicBezTo>
                <a:cubicBezTo>
                  <a:pt x="3304" y="858"/>
                  <a:pt x="2669" y="94"/>
                  <a:pt x="1804" y="7"/>
                </a:cubicBezTo>
                <a:cubicBezTo>
                  <a:pt x="1755" y="3"/>
                  <a:pt x="1706" y="1"/>
                  <a:pt x="1658" y="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9" name="Google Shape;1559;p60"/>
          <p:cNvGrpSpPr/>
          <p:nvPr/>
        </p:nvGrpSpPr>
        <p:grpSpPr>
          <a:xfrm>
            <a:off x="4763512" y="2492152"/>
            <a:ext cx="1180092" cy="1046893"/>
            <a:chOff x="3847850" y="1889150"/>
            <a:chExt cx="164100" cy="145600"/>
          </a:xfrm>
        </p:grpSpPr>
        <p:sp>
          <p:nvSpPr>
            <p:cNvPr id="1560" name="Google Shape;1560;p60"/>
            <p:cNvSpPr/>
            <p:nvPr/>
          </p:nvSpPr>
          <p:spPr>
            <a:xfrm>
              <a:off x="3847850" y="1889150"/>
              <a:ext cx="164100" cy="145600"/>
            </a:xfrm>
            <a:custGeom>
              <a:avLst/>
              <a:gdLst/>
              <a:ahLst/>
              <a:cxnLst/>
              <a:rect l="l" t="t" r="r" b="b"/>
              <a:pathLst>
                <a:path w="6564" h="5824" extrusionOk="0">
                  <a:moveTo>
                    <a:pt x="3329" y="0"/>
                  </a:moveTo>
                  <a:cubicBezTo>
                    <a:pt x="1439" y="0"/>
                    <a:pt x="206" y="2117"/>
                    <a:pt x="1255" y="3790"/>
                  </a:cubicBezTo>
                  <a:lnTo>
                    <a:pt x="0" y="5038"/>
                  </a:lnTo>
                  <a:lnTo>
                    <a:pt x="786" y="5824"/>
                  </a:lnTo>
                  <a:lnTo>
                    <a:pt x="2034" y="4569"/>
                  </a:lnTo>
                  <a:cubicBezTo>
                    <a:pt x="2441" y="4823"/>
                    <a:pt x="2897" y="4947"/>
                    <a:pt x="3350" y="4947"/>
                  </a:cubicBezTo>
                  <a:cubicBezTo>
                    <a:pt x="3989" y="4947"/>
                    <a:pt x="4622" y="4700"/>
                    <a:pt x="5099" y="4223"/>
                  </a:cubicBezTo>
                  <a:cubicBezTo>
                    <a:pt x="6563" y="2758"/>
                    <a:pt x="5683" y="248"/>
                    <a:pt x="3628" y="18"/>
                  </a:cubicBezTo>
                  <a:cubicBezTo>
                    <a:pt x="3527" y="6"/>
                    <a:pt x="3427" y="0"/>
                    <a:pt x="3329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3887875" y="1912456"/>
              <a:ext cx="89450" cy="78700"/>
            </a:xfrm>
            <a:custGeom>
              <a:avLst/>
              <a:gdLst/>
              <a:ahLst/>
              <a:cxnLst/>
              <a:rect l="l" t="t" r="r" b="b"/>
              <a:pathLst>
                <a:path w="3578" h="3148" extrusionOk="0">
                  <a:moveTo>
                    <a:pt x="1788" y="0"/>
                  </a:moveTo>
                  <a:cubicBezTo>
                    <a:pt x="1172" y="0"/>
                    <a:pt x="587" y="366"/>
                    <a:pt x="332" y="968"/>
                  </a:cubicBezTo>
                  <a:cubicBezTo>
                    <a:pt x="0" y="1769"/>
                    <a:pt x="383" y="2692"/>
                    <a:pt x="1183" y="3024"/>
                  </a:cubicBezTo>
                  <a:cubicBezTo>
                    <a:pt x="1382" y="3108"/>
                    <a:pt x="1588" y="3147"/>
                    <a:pt x="1790" y="3147"/>
                  </a:cubicBezTo>
                  <a:cubicBezTo>
                    <a:pt x="2405" y="3147"/>
                    <a:pt x="2989" y="2782"/>
                    <a:pt x="3239" y="2180"/>
                  </a:cubicBezTo>
                  <a:cubicBezTo>
                    <a:pt x="3578" y="1379"/>
                    <a:pt x="3195" y="456"/>
                    <a:pt x="2395" y="124"/>
                  </a:cubicBezTo>
                  <a:cubicBezTo>
                    <a:pt x="2196" y="40"/>
                    <a:pt x="1990" y="0"/>
                    <a:pt x="1788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Google Shape;1562;p60"/>
          <p:cNvSpPr/>
          <p:nvPr/>
        </p:nvSpPr>
        <p:spPr>
          <a:xfrm>
            <a:off x="3920800" y="3165523"/>
            <a:ext cx="1075459" cy="1046354"/>
          </a:xfrm>
          <a:custGeom>
            <a:avLst/>
            <a:gdLst/>
            <a:ahLst/>
            <a:cxnLst/>
            <a:rect l="l" t="t" r="r" b="b"/>
            <a:pathLst>
              <a:path w="5982" h="5821" extrusionOk="0">
                <a:moveTo>
                  <a:pt x="786" y="0"/>
                </a:moveTo>
                <a:lnTo>
                  <a:pt x="0" y="787"/>
                </a:lnTo>
                <a:lnTo>
                  <a:pt x="1255" y="2034"/>
                </a:lnTo>
                <a:cubicBezTo>
                  <a:pt x="642" y="3008"/>
                  <a:pt x="786" y="4277"/>
                  <a:pt x="1601" y="5092"/>
                </a:cubicBezTo>
                <a:cubicBezTo>
                  <a:pt x="2102" y="5593"/>
                  <a:pt x="2724" y="5821"/>
                  <a:pt x="3335" y="5821"/>
                </a:cubicBezTo>
                <a:cubicBezTo>
                  <a:pt x="4512" y="5821"/>
                  <a:pt x="5649" y="4979"/>
                  <a:pt x="5806" y="3621"/>
                </a:cubicBezTo>
                <a:cubicBezTo>
                  <a:pt x="5981" y="2058"/>
                  <a:pt x="4723" y="867"/>
                  <a:pt x="3339" y="867"/>
                </a:cubicBezTo>
                <a:cubicBezTo>
                  <a:pt x="2903" y="867"/>
                  <a:pt x="2454" y="985"/>
                  <a:pt x="2034" y="1248"/>
                </a:cubicBezTo>
                <a:lnTo>
                  <a:pt x="786" y="0"/>
                </a:ln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60"/>
          <p:cNvSpPr/>
          <p:nvPr/>
        </p:nvSpPr>
        <p:spPr>
          <a:xfrm>
            <a:off x="4217622" y="3484992"/>
            <a:ext cx="622587" cy="566228"/>
          </a:xfrm>
          <a:custGeom>
            <a:avLst/>
            <a:gdLst/>
            <a:ahLst/>
            <a:cxnLst/>
            <a:rect l="l" t="t" r="r" b="b"/>
            <a:pathLst>
              <a:path w="3463" h="3150" extrusionOk="0">
                <a:moveTo>
                  <a:pt x="1740" y="0"/>
                </a:moveTo>
                <a:cubicBezTo>
                  <a:pt x="1022" y="0"/>
                  <a:pt x="376" y="485"/>
                  <a:pt x="203" y="1209"/>
                </a:cubicBezTo>
                <a:cubicBezTo>
                  <a:pt x="1" y="2060"/>
                  <a:pt x="527" y="2904"/>
                  <a:pt x="1371" y="3106"/>
                </a:cubicBezTo>
                <a:cubicBezTo>
                  <a:pt x="1493" y="3135"/>
                  <a:pt x="1615" y="3149"/>
                  <a:pt x="1735" y="3149"/>
                </a:cubicBezTo>
                <a:cubicBezTo>
                  <a:pt x="2447" y="3149"/>
                  <a:pt x="3095" y="2660"/>
                  <a:pt x="3268" y="1938"/>
                </a:cubicBezTo>
                <a:cubicBezTo>
                  <a:pt x="3463" y="1094"/>
                  <a:pt x="2943" y="243"/>
                  <a:pt x="2099" y="41"/>
                </a:cubicBezTo>
                <a:cubicBezTo>
                  <a:pt x="1979" y="13"/>
                  <a:pt x="1858" y="0"/>
                  <a:pt x="174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4" name="Google Shape;1564;p60"/>
          <p:cNvGrpSpPr/>
          <p:nvPr/>
        </p:nvGrpSpPr>
        <p:grpSpPr>
          <a:xfrm>
            <a:off x="3200439" y="2318060"/>
            <a:ext cx="1077796" cy="1041141"/>
            <a:chOff x="3630494" y="1864938"/>
            <a:chExt cx="149875" cy="144800"/>
          </a:xfrm>
        </p:grpSpPr>
        <p:sp>
          <p:nvSpPr>
            <p:cNvPr id="1565" name="Google Shape;1565;p60"/>
            <p:cNvSpPr/>
            <p:nvPr/>
          </p:nvSpPr>
          <p:spPr>
            <a:xfrm>
              <a:off x="3630494" y="1864938"/>
              <a:ext cx="149875" cy="144800"/>
            </a:xfrm>
            <a:custGeom>
              <a:avLst/>
              <a:gdLst/>
              <a:ahLst/>
              <a:cxnLst/>
              <a:rect l="l" t="t" r="r" b="b"/>
              <a:pathLst>
                <a:path w="5995" h="5792" extrusionOk="0">
                  <a:moveTo>
                    <a:pt x="5251" y="0"/>
                  </a:moveTo>
                  <a:lnTo>
                    <a:pt x="4025" y="1226"/>
                  </a:lnTo>
                  <a:cubicBezTo>
                    <a:pt x="3619" y="974"/>
                    <a:pt x="3165" y="852"/>
                    <a:pt x="2716" y="852"/>
                  </a:cubicBezTo>
                  <a:cubicBezTo>
                    <a:pt x="1986" y="852"/>
                    <a:pt x="1267" y="1174"/>
                    <a:pt x="780" y="1782"/>
                  </a:cubicBezTo>
                  <a:cubicBezTo>
                    <a:pt x="1" y="2770"/>
                    <a:pt x="80" y="4183"/>
                    <a:pt x="967" y="5070"/>
                  </a:cubicBezTo>
                  <a:cubicBezTo>
                    <a:pt x="1449" y="5548"/>
                    <a:pt x="2082" y="5792"/>
                    <a:pt x="2716" y="5792"/>
                  </a:cubicBezTo>
                  <a:cubicBezTo>
                    <a:pt x="3259" y="5792"/>
                    <a:pt x="3804" y="5613"/>
                    <a:pt x="4256" y="5251"/>
                  </a:cubicBezTo>
                  <a:cubicBezTo>
                    <a:pt x="5237" y="4472"/>
                    <a:pt x="5475" y="3073"/>
                    <a:pt x="4811" y="2012"/>
                  </a:cubicBezTo>
                  <a:lnTo>
                    <a:pt x="5994" y="822"/>
                  </a:lnTo>
                  <a:cubicBezTo>
                    <a:pt x="5872" y="736"/>
                    <a:pt x="5756" y="642"/>
                    <a:pt x="5655" y="541"/>
                  </a:cubicBezTo>
                  <a:cubicBezTo>
                    <a:pt x="5497" y="382"/>
                    <a:pt x="5360" y="202"/>
                    <a:pt x="5251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3654119" y="1906594"/>
              <a:ext cx="86575" cy="78800"/>
            </a:xfrm>
            <a:custGeom>
              <a:avLst/>
              <a:gdLst/>
              <a:ahLst/>
              <a:cxnLst/>
              <a:rect l="l" t="t" r="r" b="b"/>
              <a:pathLst>
                <a:path w="3463" h="3152" extrusionOk="0">
                  <a:moveTo>
                    <a:pt x="1733" y="0"/>
                  </a:moveTo>
                  <a:cubicBezTo>
                    <a:pt x="1018" y="0"/>
                    <a:pt x="375" y="490"/>
                    <a:pt x="203" y="1212"/>
                  </a:cubicBezTo>
                  <a:cubicBezTo>
                    <a:pt x="1" y="2056"/>
                    <a:pt x="520" y="2907"/>
                    <a:pt x="1371" y="3109"/>
                  </a:cubicBezTo>
                  <a:cubicBezTo>
                    <a:pt x="1493" y="3138"/>
                    <a:pt x="1615" y="3152"/>
                    <a:pt x="1735" y="3152"/>
                  </a:cubicBezTo>
                  <a:cubicBezTo>
                    <a:pt x="2447" y="3152"/>
                    <a:pt x="3094" y="2662"/>
                    <a:pt x="3261" y="1940"/>
                  </a:cubicBezTo>
                  <a:cubicBezTo>
                    <a:pt x="3463" y="1096"/>
                    <a:pt x="2943" y="245"/>
                    <a:pt x="2099" y="43"/>
                  </a:cubicBezTo>
                  <a:cubicBezTo>
                    <a:pt x="1976" y="14"/>
                    <a:pt x="1854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346;p51">
            <a:extLst>
              <a:ext uri="{FF2B5EF4-FFF2-40B4-BE49-F238E27FC236}">
                <a16:creationId xmlns:a16="http://schemas.microsoft.com/office/drawing/2014/main" id="{9067D4BB-A85C-FA4B-A3CE-6EF9D77B2188}"/>
              </a:ext>
            </a:extLst>
          </p:cNvPr>
          <p:cNvSpPr txBox="1">
            <a:spLocks/>
          </p:cNvSpPr>
          <p:nvPr/>
        </p:nvSpPr>
        <p:spPr>
          <a:xfrm>
            <a:off x="461373" y="369085"/>
            <a:ext cx="6440505" cy="5625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vi-V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TÁC HẠI CỦA LẠM PHÁT ĐƯỢC DỰ TÍNH TRƯỚC: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A4FDB8-64AC-2540-965A-328AB2CEEAD2}"/>
              </a:ext>
            </a:extLst>
          </p:cNvPr>
          <p:cNvSpPr txBox="1"/>
          <p:nvPr/>
        </p:nvSpPr>
        <p:spPr>
          <a:xfrm>
            <a:off x="2172996" y="1703852"/>
            <a:ext cx="4571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i="1" dirty="0">
                <a:solidFill>
                  <a:schemeClr val="bg2"/>
                </a:solidFill>
                <a:latin typeface="Calibri" panose="020F0502020204030204" pitchFamily="34" charset="0"/>
              </a:rPr>
              <a:t>THUẾ LẠM PHÁT</a:t>
            </a:r>
            <a:endParaRPr lang="en-VN" sz="2000" b="1" i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245C0F-B0D0-3E42-8B37-6CCCCE4B4837}"/>
              </a:ext>
            </a:extLst>
          </p:cNvPr>
          <p:cNvSpPr txBox="1"/>
          <p:nvPr/>
        </p:nvSpPr>
        <p:spPr>
          <a:xfrm>
            <a:off x="5833258" y="2030930"/>
            <a:ext cx="45710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i="1" dirty="0">
                <a:solidFill>
                  <a:schemeClr val="tx2"/>
                </a:solidFill>
                <a:latin typeface="Calibri" panose="020F0502020204030204" pitchFamily="34" charset="0"/>
              </a:rPr>
              <a:t>CHI PHÍ THỰC ĐƠN VÀ </a:t>
            </a:r>
          </a:p>
          <a:p>
            <a:r>
              <a:rPr lang="vi-VN" sz="2000" b="1" i="1" dirty="0">
                <a:solidFill>
                  <a:schemeClr val="tx2"/>
                </a:solidFill>
                <a:latin typeface="Calibri" panose="020F0502020204030204" pitchFamily="34" charset="0"/>
              </a:rPr>
              <a:t>THAY ĐỔI GIÁ TƯƠNG ĐỐI</a:t>
            </a:r>
          </a:p>
          <a:p>
            <a:r>
              <a:rPr lang="vi-VN" sz="2000" b="1" i="1" dirty="0">
                <a:solidFill>
                  <a:schemeClr val="tx2"/>
                </a:solidFill>
                <a:latin typeface="Calibri" panose="020F0502020204030204" pitchFamily="34" charset="0"/>
              </a:rPr>
              <a:t>KHÔNG MONG MUỐN</a:t>
            </a:r>
            <a:endParaRPr lang="en-VN" sz="2000" b="1" i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C2B5F-9820-B84A-9AA2-6715FFB84611}"/>
              </a:ext>
            </a:extLst>
          </p:cNvPr>
          <p:cNvSpPr txBox="1"/>
          <p:nvPr/>
        </p:nvSpPr>
        <p:spPr>
          <a:xfrm>
            <a:off x="2851676" y="3894056"/>
            <a:ext cx="45710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vi-VN" sz="2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THAY ĐỔI NGHĨA VỤ</a:t>
            </a:r>
          </a:p>
          <a:p>
            <a:pPr algn="r"/>
            <a:r>
              <a:rPr lang="vi-VN" sz="2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 NỘP THUẾ CỦA CÁ NHÂN</a:t>
            </a:r>
            <a:endParaRPr lang="en-VN" sz="2000" b="1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70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>
            <a:extLst>
              <a:ext uri="{FF2B5EF4-FFF2-40B4-BE49-F238E27FC236}">
                <a16:creationId xmlns:a16="http://schemas.microsoft.com/office/drawing/2014/main" id="{A24F13FE-D923-9843-8FB2-6F57DC71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08" y="0"/>
            <a:ext cx="2142939" cy="2142939"/>
          </a:xfrm>
          <a:prstGeom prst="rect">
            <a:avLst/>
          </a:prstGeom>
        </p:spPr>
      </p:pic>
      <p:sp>
        <p:nvSpPr>
          <p:cNvPr id="26" name="Google Shape;1346;p51">
            <a:extLst>
              <a:ext uri="{FF2B5EF4-FFF2-40B4-BE49-F238E27FC236}">
                <a16:creationId xmlns:a16="http://schemas.microsoft.com/office/drawing/2014/main" id="{0AC12EED-1A32-EB4D-BA58-041A540EE7CB}"/>
              </a:ext>
            </a:extLst>
          </p:cNvPr>
          <p:cNvSpPr txBox="1">
            <a:spLocks/>
          </p:cNvSpPr>
          <p:nvPr/>
        </p:nvSpPr>
        <p:spPr>
          <a:xfrm>
            <a:off x="385745" y="2086220"/>
            <a:ext cx="3032049" cy="485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2000" b="1" dirty="0">
                <a:solidFill>
                  <a:schemeClr val="accent2"/>
                </a:solidFill>
                <a:latin typeface="Calibri" panose="020F0502020204030204" pitchFamily="34" charset="0"/>
              </a:rPr>
              <a:t>Thu nhập danh nghĩa tăng</a:t>
            </a:r>
          </a:p>
        </p:txBody>
      </p:sp>
      <p:pic>
        <p:nvPicPr>
          <p:cNvPr id="30" name="Picture 30">
            <a:extLst>
              <a:ext uri="{FF2B5EF4-FFF2-40B4-BE49-F238E27FC236}">
                <a16:creationId xmlns:a16="http://schemas.microsoft.com/office/drawing/2014/main" id="{B483783B-7ED1-B04F-B1AF-6DB168B0B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0" t="54282" r="40080" b="20397"/>
          <a:stretch/>
        </p:blipFill>
        <p:spPr>
          <a:xfrm>
            <a:off x="1364394" y="2770123"/>
            <a:ext cx="1074750" cy="1310238"/>
          </a:xfrm>
          <a:prstGeom prst="rect">
            <a:avLst/>
          </a:prstGeom>
        </p:spPr>
      </p:pic>
      <p:sp>
        <p:nvSpPr>
          <p:cNvPr id="32" name="Google Shape;1346;p51">
            <a:extLst>
              <a:ext uri="{FF2B5EF4-FFF2-40B4-BE49-F238E27FC236}">
                <a16:creationId xmlns:a16="http://schemas.microsoft.com/office/drawing/2014/main" id="{35E08B04-1F7B-3140-9547-6FB7175E6965}"/>
              </a:ext>
            </a:extLst>
          </p:cNvPr>
          <p:cNvSpPr txBox="1">
            <a:spLocks/>
          </p:cNvSpPr>
          <p:nvPr/>
        </p:nvSpPr>
        <p:spPr>
          <a:xfrm>
            <a:off x="385745" y="4229159"/>
            <a:ext cx="3032049" cy="485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2000" b="1" dirty="0">
                <a:solidFill>
                  <a:schemeClr val="accent2"/>
                </a:solidFill>
                <a:latin typeface="Calibri" panose="020F0502020204030204" pitchFamily="34" charset="0"/>
              </a:rPr>
              <a:t>Nộp thuế cao hơn</a:t>
            </a:r>
          </a:p>
        </p:txBody>
      </p:sp>
      <p:grpSp>
        <p:nvGrpSpPr>
          <p:cNvPr id="69" name="Google Shape;9468;p79">
            <a:extLst>
              <a:ext uri="{FF2B5EF4-FFF2-40B4-BE49-F238E27FC236}">
                <a16:creationId xmlns:a16="http://schemas.microsoft.com/office/drawing/2014/main" id="{CCA357FF-A87E-DA49-95B0-044F8B712466}"/>
              </a:ext>
            </a:extLst>
          </p:cNvPr>
          <p:cNvGrpSpPr/>
          <p:nvPr/>
        </p:nvGrpSpPr>
        <p:grpSpPr>
          <a:xfrm flipH="1">
            <a:off x="119320" y="694791"/>
            <a:ext cx="4865726" cy="4611541"/>
            <a:chOff x="896187" y="1907263"/>
            <a:chExt cx="689411" cy="648888"/>
          </a:xfrm>
        </p:grpSpPr>
        <p:grpSp>
          <p:nvGrpSpPr>
            <p:cNvPr id="36" name="Google Shape;9469;p79">
              <a:extLst>
                <a:ext uri="{FF2B5EF4-FFF2-40B4-BE49-F238E27FC236}">
                  <a16:creationId xmlns:a16="http://schemas.microsoft.com/office/drawing/2014/main" id="{E3E8C16A-46F4-2A4A-A74E-50638548B9C7}"/>
                </a:ext>
              </a:extLst>
            </p:cNvPr>
            <p:cNvGrpSpPr/>
            <p:nvPr/>
          </p:nvGrpSpPr>
          <p:grpSpPr>
            <a:xfrm>
              <a:off x="896187" y="1908323"/>
              <a:ext cx="175653" cy="524753"/>
              <a:chOff x="1004031" y="1819635"/>
              <a:chExt cx="170718" cy="510016"/>
            </a:xfrm>
          </p:grpSpPr>
          <p:sp>
            <p:nvSpPr>
              <p:cNvPr id="64" name="Google Shape;9471;p79">
                <a:extLst>
                  <a:ext uri="{FF2B5EF4-FFF2-40B4-BE49-F238E27FC236}">
                    <a16:creationId xmlns:a16="http://schemas.microsoft.com/office/drawing/2014/main" id="{699D47A0-0D2E-3149-B066-7FCE9FA0439D}"/>
                  </a:ext>
                </a:extLst>
              </p:cNvPr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472;p79">
                <a:extLst>
                  <a:ext uri="{FF2B5EF4-FFF2-40B4-BE49-F238E27FC236}">
                    <a16:creationId xmlns:a16="http://schemas.microsoft.com/office/drawing/2014/main" id="{E864A798-5DEC-AF47-B888-7B4EC09F1998}"/>
                  </a:ext>
                </a:extLst>
              </p:cNvPr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473;p79">
                <a:extLst>
                  <a:ext uri="{FF2B5EF4-FFF2-40B4-BE49-F238E27FC236}">
                    <a16:creationId xmlns:a16="http://schemas.microsoft.com/office/drawing/2014/main" id="{28C4823C-87ED-BC44-9976-49E105D34A17}"/>
                  </a:ext>
                </a:extLst>
              </p:cNvPr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474;p79">
                <a:extLst>
                  <a:ext uri="{FF2B5EF4-FFF2-40B4-BE49-F238E27FC236}">
                    <a16:creationId xmlns:a16="http://schemas.microsoft.com/office/drawing/2014/main" id="{3855F1B8-D5A4-C24B-A720-F3DC7EB72517}"/>
                  </a:ext>
                </a:extLst>
              </p:cNvPr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475;p79">
                <a:extLst>
                  <a:ext uri="{FF2B5EF4-FFF2-40B4-BE49-F238E27FC236}">
                    <a16:creationId xmlns:a16="http://schemas.microsoft.com/office/drawing/2014/main" id="{AA7268F3-EF35-F846-BCF2-BF75C2EB7ABB}"/>
                  </a:ext>
                </a:extLst>
              </p:cNvPr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9479;p79">
              <a:extLst>
                <a:ext uri="{FF2B5EF4-FFF2-40B4-BE49-F238E27FC236}">
                  <a16:creationId xmlns:a16="http://schemas.microsoft.com/office/drawing/2014/main" id="{5FD21417-A69B-DF4D-AA02-675617FB443D}"/>
                </a:ext>
              </a:extLst>
            </p:cNvPr>
            <p:cNvGrpSpPr/>
            <p:nvPr/>
          </p:nvGrpSpPr>
          <p:grpSpPr>
            <a:xfrm>
              <a:off x="1559514" y="2275107"/>
              <a:ext cx="26084" cy="281044"/>
              <a:chOff x="1648710" y="2176104"/>
              <a:chExt cx="25351" cy="273150"/>
            </a:xfrm>
          </p:grpSpPr>
          <p:sp>
            <p:nvSpPr>
              <p:cNvPr id="61" name="Google Shape;9485;p79">
                <a:extLst>
                  <a:ext uri="{FF2B5EF4-FFF2-40B4-BE49-F238E27FC236}">
                    <a16:creationId xmlns:a16="http://schemas.microsoft.com/office/drawing/2014/main" id="{01A31C76-7B7B-2A41-80C9-BD02BA4B2BC0}"/>
                  </a:ext>
                </a:extLst>
              </p:cNvPr>
              <p:cNvSpPr/>
              <p:nvPr/>
            </p:nvSpPr>
            <p:spPr>
              <a:xfrm>
                <a:off x="1648710" y="2415180"/>
                <a:ext cx="25351" cy="3407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85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4"/>
                    </a:lnTo>
                    <a:cubicBezTo>
                      <a:pt x="1" y="5561"/>
                      <a:pt x="240" y="5784"/>
                      <a:pt x="499" y="5784"/>
                    </a:cubicBezTo>
                    <a:cubicBezTo>
                      <a:pt x="589" y="5784"/>
                      <a:pt x="682" y="5757"/>
                      <a:pt x="768" y="5697"/>
                    </a:cubicBezTo>
                    <a:lnTo>
                      <a:pt x="4037" y="3396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486;p79">
                <a:extLst>
                  <a:ext uri="{FF2B5EF4-FFF2-40B4-BE49-F238E27FC236}">
                    <a16:creationId xmlns:a16="http://schemas.microsoft.com/office/drawing/2014/main" id="{126F48D0-C77D-5C44-A6F7-1AAE68FD9109}"/>
                  </a:ext>
                </a:extLst>
              </p:cNvPr>
              <p:cNvSpPr/>
              <p:nvPr/>
            </p:nvSpPr>
            <p:spPr>
              <a:xfrm>
                <a:off x="1648710" y="2176104"/>
                <a:ext cx="25351" cy="34103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90" extrusionOk="0">
                    <a:moveTo>
                      <a:pt x="509" y="1"/>
                    </a:moveTo>
                    <a:cubicBezTo>
                      <a:pt x="247" y="1"/>
                      <a:pt x="1" y="203"/>
                      <a:pt x="1" y="494"/>
                    </a:cubicBezTo>
                    <a:lnTo>
                      <a:pt x="1" y="5264"/>
                    </a:lnTo>
                    <a:cubicBezTo>
                      <a:pt x="1" y="5580"/>
                      <a:pt x="231" y="5790"/>
                      <a:pt x="485" y="5790"/>
                    </a:cubicBezTo>
                    <a:cubicBezTo>
                      <a:pt x="580" y="5790"/>
                      <a:pt x="677" y="5761"/>
                      <a:pt x="768" y="5697"/>
                    </a:cubicBezTo>
                    <a:lnTo>
                      <a:pt x="4037" y="3396"/>
                    </a:lnTo>
                    <a:cubicBezTo>
                      <a:pt x="4304" y="3196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1"/>
                      <a:pt x="5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9492;p79">
              <a:extLst>
                <a:ext uri="{FF2B5EF4-FFF2-40B4-BE49-F238E27FC236}">
                  <a16:creationId xmlns:a16="http://schemas.microsoft.com/office/drawing/2014/main" id="{03AB8BD4-0F9C-D949-BEDE-895B1399698B}"/>
                </a:ext>
              </a:extLst>
            </p:cNvPr>
            <p:cNvGrpSpPr/>
            <p:nvPr/>
          </p:nvGrpSpPr>
          <p:grpSpPr>
            <a:xfrm>
              <a:off x="1414363" y="1907263"/>
              <a:ext cx="171203" cy="158971"/>
              <a:chOff x="1507666" y="1818598"/>
              <a:chExt cx="166395" cy="154506"/>
            </a:xfrm>
          </p:grpSpPr>
          <p:sp>
            <p:nvSpPr>
              <p:cNvPr id="48" name="Google Shape;9497;p79">
                <a:extLst>
                  <a:ext uri="{FF2B5EF4-FFF2-40B4-BE49-F238E27FC236}">
                    <a16:creationId xmlns:a16="http://schemas.microsoft.com/office/drawing/2014/main" id="{B73ECA96-0878-A14B-B5E0-6948D277A16E}"/>
                  </a:ext>
                </a:extLst>
              </p:cNvPr>
              <p:cNvSpPr/>
              <p:nvPr/>
            </p:nvSpPr>
            <p:spPr>
              <a:xfrm>
                <a:off x="1507666" y="1818598"/>
                <a:ext cx="37926" cy="3602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116" extrusionOk="0">
                    <a:moveTo>
                      <a:pt x="3199" y="1"/>
                    </a:moveTo>
                    <a:cubicBezTo>
                      <a:pt x="3079" y="1"/>
                      <a:pt x="2958" y="8"/>
                      <a:pt x="2835" y="23"/>
                    </a:cubicBezTo>
                    <a:cubicBezTo>
                      <a:pt x="1168" y="256"/>
                      <a:pt x="0" y="1757"/>
                      <a:pt x="200" y="3425"/>
                    </a:cubicBezTo>
                    <a:cubicBezTo>
                      <a:pt x="386" y="4971"/>
                      <a:pt x="1717" y="6115"/>
                      <a:pt x="3239" y="6115"/>
                    </a:cubicBezTo>
                    <a:cubicBezTo>
                      <a:pt x="3359" y="6115"/>
                      <a:pt x="3481" y="6108"/>
                      <a:pt x="3603" y="6094"/>
                    </a:cubicBezTo>
                    <a:cubicBezTo>
                      <a:pt x="5271" y="5860"/>
                      <a:pt x="6438" y="4359"/>
                      <a:pt x="6238" y="2691"/>
                    </a:cubicBezTo>
                    <a:cubicBezTo>
                      <a:pt x="6052" y="1145"/>
                      <a:pt x="4721" y="1"/>
                      <a:pt x="31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98;p79">
                <a:extLst>
                  <a:ext uri="{FF2B5EF4-FFF2-40B4-BE49-F238E27FC236}">
                    <a16:creationId xmlns:a16="http://schemas.microsoft.com/office/drawing/2014/main" id="{8002B98F-4998-1E42-8528-B1DC1E3535C8}"/>
                  </a:ext>
                </a:extLst>
              </p:cNvPr>
              <p:cNvSpPr/>
              <p:nvPr/>
            </p:nvSpPr>
            <p:spPr>
              <a:xfrm>
                <a:off x="1648710" y="1939072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5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37" y="3383"/>
                    </a:lnTo>
                    <a:cubicBezTo>
                      <a:pt x="4304" y="3183"/>
                      <a:pt x="4304" y="2782"/>
                      <a:pt x="4037" y="2582"/>
                    </a:cubicBezTo>
                    <a:lnTo>
                      <a:pt x="801" y="114"/>
                    </a:lnTo>
                    <a:cubicBezTo>
                      <a:pt x="704" y="36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0" name="Picture 70">
            <a:extLst>
              <a:ext uri="{FF2B5EF4-FFF2-40B4-BE49-F238E27FC236}">
                <a16:creationId xmlns:a16="http://schemas.microsoft.com/office/drawing/2014/main" id="{CFC40366-FC5E-6B41-BE3E-A82A4DF0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453" y="1008033"/>
            <a:ext cx="2985112" cy="2985112"/>
          </a:xfrm>
          <a:prstGeom prst="rect">
            <a:avLst/>
          </a:prstGeom>
        </p:spPr>
      </p:pic>
      <p:sp>
        <p:nvSpPr>
          <p:cNvPr id="72" name="Google Shape;1312;p50">
            <a:extLst>
              <a:ext uri="{FF2B5EF4-FFF2-40B4-BE49-F238E27FC236}">
                <a16:creationId xmlns:a16="http://schemas.microsoft.com/office/drawing/2014/main" id="{DDE510FF-1BDF-774B-A9FB-71B6517CCD74}"/>
              </a:ext>
            </a:extLst>
          </p:cNvPr>
          <p:cNvSpPr/>
          <p:nvPr/>
        </p:nvSpPr>
        <p:spPr>
          <a:xfrm rot="12403986">
            <a:off x="7363611" y="1503336"/>
            <a:ext cx="1135981" cy="1533651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346;p51">
            <a:extLst>
              <a:ext uri="{FF2B5EF4-FFF2-40B4-BE49-F238E27FC236}">
                <a16:creationId xmlns:a16="http://schemas.microsoft.com/office/drawing/2014/main" id="{32373C78-CF36-2F4E-8B95-9CF62835E812}"/>
              </a:ext>
            </a:extLst>
          </p:cNvPr>
          <p:cNvSpPr txBox="1">
            <a:spLocks/>
          </p:cNvSpPr>
          <p:nvPr/>
        </p:nvSpPr>
        <p:spPr>
          <a:xfrm>
            <a:off x="5221414" y="3507615"/>
            <a:ext cx="3032049" cy="485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vi-VN" sz="2000" b="1" dirty="0">
                <a:solidFill>
                  <a:schemeClr val="accent2"/>
                </a:solidFill>
                <a:latin typeface="Calibri" panose="020F0502020204030204" pitchFamily="34" charset="0"/>
              </a:rPr>
              <a:t>Giảm thu nhập khả dụng</a:t>
            </a:r>
          </a:p>
        </p:txBody>
      </p:sp>
    </p:spTree>
    <p:extLst>
      <p:ext uri="{BB962C8B-B14F-4D97-AF65-F5344CB8AC3E}">
        <p14:creationId xmlns:p14="http://schemas.microsoft.com/office/powerpoint/2010/main" val="577871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72" grpId="0" animBg="1"/>
      <p:bldP spid="7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CAC9EF3-847E-2048-AA06-857BE100A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93478">
            <a:off x="-459726" y="2713998"/>
            <a:ext cx="6176187" cy="4111771"/>
          </a:xfrm>
          <a:prstGeom prst="rect">
            <a:avLst/>
          </a:prstGeom>
        </p:spPr>
      </p:pic>
      <p:sp>
        <p:nvSpPr>
          <p:cNvPr id="7" name="Google Shape;1108;p44">
            <a:extLst>
              <a:ext uri="{FF2B5EF4-FFF2-40B4-BE49-F238E27FC236}">
                <a16:creationId xmlns:a16="http://schemas.microsoft.com/office/drawing/2014/main" id="{9B3C2DA1-92F6-074A-A889-1B72296DECD6}"/>
              </a:ext>
            </a:extLst>
          </p:cNvPr>
          <p:cNvSpPr txBox="1">
            <a:spLocks/>
          </p:cNvSpPr>
          <p:nvPr/>
        </p:nvSpPr>
        <p:spPr>
          <a:xfrm>
            <a:off x="1405673" y="947532"/>
            <a:ext cx="58806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4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TIỀN</a:t>
            </a:r>
          </a:p>
        </p:txBody>
      </p:sp>
      <p:sp>
        <p:nvSpPr>
          <p:cNvPr id="9" name="Google Shape;1108;p44">
            <a:extLst>
              <a:ext uri="{FF2B5EF4-FFF2-40B4-BE49-F238E27FC236}">
                <a16:creationId xmlns:a16="http://schemas.microsoft.com/office/drawing/2014/main" id="{728ED034-824F-5C40-B65F-576DD0A68768}"/>
              </a:ext>
            </a:extLst>
          </p:cNvPr>
          <p:cNvSpPr txBox="1">
            <a:spLocks/>
          </p:cNvSpPr>
          <p:nvPr/>
        </p:nvSpPr>
        <p:spPr>
          <a:xfrm>
            <a:off x="3707456" y="1209111"/>
            <a:ext cx="4862075" cy="106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vi-VN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                   là thước đo được sử dụng để đo lường giá trị kinh tế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20C8BBA-89D5-EB46-90A3-89B4692A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14972">
            <a:off x="-380426" y="2499490"/>
            <a:ext cx="5503533" cy="411877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D64201F-53EF-0D4E-AD6F-B1EF70524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567" b="-1"/>
          <a:stretch/>
        </p:blipFill>
        <p:spPr>
          <a:xfrm rot="2405544">
            <a:off x="-313412" y="1783055"/>
            <a:ext cx="6336444" cy="4629085"/>
          </a:xfrm>
          <a:prstGeom prst="rect">
            <a:avLst/>
          </a:prstGeom>
        </p:spPr>
      </p:pic>
      <p:sp>
        <p:nvSpPr>
          <p:cNvPr id="13" name="Google Shape;1063;p42">
            <a:extLst>
              <a:ext uri="{FF2B5EF4-FFF2-40B4-BE49-F238E27FC236}">
                <a16:creationId xmlns:a16="http://schemas.microsoft.com/office/drawing/2014/main" id="{093D87D4-EF6F-7F4C-A09F-24CF563743C6}"/>
              </a:ext>
            </a:extLst>
          </p:cNvPr>
          <p:cNvSpPr/>
          <p:nvPr/>
        </p:nvSpPr>
        <p:spPr>
          <a:xfrm rot="3599949">
            <a:off x="4228706" y="2158641"/>
            <a:ext cx="1132301" cy="722783"/>
          </a:xfrm>
          <a:custGeom>
            <a:avLst/>
            <a:gdLst/>
            <a:ahLst/>
            <a:cxnLst/>
            <a:rect l="l" t="t" r="r" b="b"/>
            <a:pathLst>
              <a:path w="10023" h="6398" extrusionOk="0">
                <a:moveTo>
                  <a:pt x="8763" y="1"/>
                </a:moveTo>
                <a:cubicBezTo>
                  <a:pt x="8679" y="1"/>
                  <a:pt x="8598" y="40"/>
                  <a:pt x="8560" y="115"/>
                </a:cubicBezTo>
                <a:cubicBezTo>
                  <a:pt x="8521" y="95"/>
                  <a:pt x="8481" y="86"/>
                  <a:pt x="8442" y="86"/>
                </a:cubicBezTo>
                <a:cubicBezTo>
                  <a:pt x="8402" y="86"/>
                  <a:pt x="8362" y="95"/>
                  <a:pt x="8323" y="115"/>
                </a:cubicBezTo>
                <a:cubicBezTo>
                  <a:pt x="7768" y="511"/>
                  <a:pt x="7134" y="868"/>
                  <a:pt x="6501" y="1185"/>
                </a:cubicBezTo>
                <a:cubicBezTo>
                  <a:pt x="6256" y="1290"/>
                  <a:pt x="6350" y="1641"/>
                  <a:pt x="6566" y="1641"/>
                </a:cubicBezTo>
                <a:cubicBezTo>
                  <a:pt x="6595" y="1641"/>
                  <a:pt x="6626" y="1635"/>
                  <a:pt x="6659" y="1621"/>
                </a:cubicBezTo>
                <a:cubicBezTo>
                  <a:pt x="7253" y="1343"/>
                  <a:pt x="7887" y="987"/>
                  <a:pt x="8442" y="630"/>
                </a:cubicBezTo>
                <a:lnTo>
                  <a:pt x="8442" y="630"/>
                </a:lnTo>
                <a:cubicBezTo>
                  <a:pt x="8085" y="2215"/>
                  <a:pt x="7174" y="3641"/>
                  <a:pt x="5867" y="4631"/>
                </a:cubicBezTo>
                <a:cubicBezTo>
                  <a:pt x="4890" y="5329"/>
                  <a:pt x="3382" y="5948"/>
                  <a:pt x="2008" y="5948"/>
                </a:cubicBezTo>
                <a:cubicBezTo>
                  <a:pt x="1432" y="5948"/>
                  <a:pt x="880" y="5839"/>
                  <a:pt x="400" y="5582"/>
                </a:cubicBezTo>
                <a:cubicBezTo>
                  <a:pt x="364" y="5558"/>
                  <a:pt x="330" y="5547"/>
                  <a:pt x="297" y="5547"/>
                </a:cubicBezTo>
                <a:cubicBezTo>
                  <a:pt x="113" y="5547"/>
                  <a:pt x="0" y="5877"/>
                  <a:pt x="202" y="5978"/>
                </a:cubicBezTo>
                <a:cubicBezTo>
                  <a:pt x="741" y="6273"/>
                  <a:pt x="1364" y="6398"/>
                  <a:pt x="2010" y="6398"/>
                </a:cubicBezTo>
                <a:cubicBezTo>
                  <a:pt x="3358" y="6398"/>
                  <a:pt x="4810" y="5855"/>
                  <a:pt x="5827" y="5186"/>
                </a:cubicBezTo>
                <a:cubicBezTo>
                  <a:pt x="7332" y="4195"/>
                  <a:pt x="8442" y="2650"/>
                  <a:pt x="8877" y="868"/>
                </a:cubicBezTo>
                <a:cubicBezTo>
                  <a:pt x="9075" y="1304"/>
                  <a:pt x="9313" y="1779"/>
                  <a:pt x="9511" y="2215"/>
                </a:cubicBezTo>
                <a:cubicBezTo>
                  <a:pt x="9555" y="2317"/>
                  <a:pt x="9641" y="2360"/>
                  <a:pt x="9727" y="2360"/>
                </a:cubicBezTo>
                <a:cubicBezTo>
                  <a:pt x="9875" y="2360"/>
                  <a:pt x="10022" y="2232"/>
                  <a:pt x="9947" y="2056"/>
                </a:cubicBezTo>
                <a:cubicBezTo>
                  <a:pt x="9670" y="1422"/>
                  <a:pt x="9353" y="828"/>
                  <a:pt x="9036" y="194"/>
                </a:cubicBezTo>
                <a:cubicBezTo>
                  <a:pt x="9036" y="194"/>
                  <a:pt x="8996" y="155"/>
                  <a:pt x="8996" y="155"/>
                </a:cubicBezTo>
                <a:cubicBezTo>
                  <a:pt x="8954" y="50"/>
                  <a:pt x="8857" y="1"/>
                  <a:pt x="8763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08;p44">
            <a:extLst>
              <a:ext uri="{FF2B5EF4-FFF2-40B4-BE49-F238E27FC236}">
                <a16:creationId xmlns:a16="http://schemas.microsoft.com/office/drawing/2014/main" id="{294F114E-7D5E-B248-9EBF-6365F0B17317}"/>
              </a:ext>
            </a:extLst>
          </p:cNvPr>
          <p:cNvSpPr txBox="1">
            <a:spLocks/>
          </p:cNvSpPr>
          <p:nvPr/>
        </p:nvSpPr>
        <p:spPr>
          <a:xfrm>
            <a:off x="4997324" y="2281435"/>
            <a:ext cx="3620551" cy="134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2400" b="1" dirty="0">
                <a:solidFill>
                  <a:schemeClr val="tx2"/>
                </a:solidFill>
                <a:latin typeface="Calibri" panose="020F0502020204030204" pitchFamily="34" charset="0"/>
              </a:rPr>
              <a:t>    Làm méo mó giá trị thực tế của đơn vị hạch toán</a:t>
            </a:r>
          </a:p>
        </p:txBody>
      </p:sp>
    </p:spTree>
    <p:extLst>
      <p:ext uri="{BB962C8B-B14F-4D97-AF65-F5344CB8AC3E}">
        <p14:creationId xmlns:p14="http://schemas.microsoft.com/office/powerpoint/2010/main" val="30156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6;p51">
            <a:extLst>
              <a:ext uri="{FF2B5EF4-FFF2-40B4-BE49-F238E27FC236}">
                <a16:creationId xmlns:a16="http://schemas.microsoft.com/office/drawing/2014/main" id="{11979788-07A4-834A-9837-BE042A8B9B3C}"/>
              </a:ext>
            </a:extLst>
          </p:cNvPr>
          <p:cNvSpPr txBox="1">
            <a:spLocks/>
          </p:cNvSpPr>
          <p:nvPr/>
        </p:nvSpPr>
        <p:spPr>
          <a:xfrm>
            <a:off x="461373" y="369085"/>
            <a:ext cx="7429436" cy="5289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vi-VN" sz="2400" b="1" dirty="0">
                <a:solidFill>
                  <a:schemeClr val="accent2"/>
                </a:solidFill>
                <a:latin typeface="Calibri" panose="020F0502020204030204" pitchFamily="34" charset="0"/>
              </a:rPr>
              <a:t>TÁC HẠI CỦA LẠM PHÁT KHÔNG ĐƯỢC DỰ TÍNH TRƯỚC:</a:t>
            </a:r>
          </a:p>
        </p:txBody>
      </p:sp>
      <p:grpSp>
        <p:nvGrpSpPr>
          <p:cNvPr id="10" name="Google Shape;1359;p52">
            <a:extLst>
              <a:ext uri="{FF2B5EF4-FFF2-40B4-BE49-F238E27FC236}">
                <a16:creationId xmlns:a16="http://schemas.microsoft.com/office/drawing/2014/main" id="{8A2DE105-81D0-0641-9865-6BAE253D7A65}"/>
              </a:ext>
            </a:extLst>
          </p:cNvPr>
          <p:cNvGrpSpPr/>
          <p:nvPr/>
        </p:nvGrpSpPr>
        <p:grpSpPr>
          <a:xfrm>
            <a:off x="718808" y="1258262"/>
            <a:ext cx="429250" cy="414442"/>
            <a:chOff x="853950" y="238800"/>
            <a:chExt cx="5527325" cy="5054400"/>
          </a:xfrm>
        </p:grpSpPr>
        <p:sp>
          <p:nvSpPr>
            <p:cNvPr id="8" name="Google Shape;1360;p52">
              <a:extLst>
                <a:ext uri="{FF2B5EF4-FFF2-40B4-BE49-F238E27FC236}">
                  <a16:creationId xmlns:a16="http://schemas.microsoft.com/office/drawing/2014/main" id="{E7A1405F-2CED-7E4B-BE46-3E5C51FB162F}"/>
                </a:ext>
              </a:extLst>
            </p:cNvPr>
            <p:cNvSpPr/>
            <p:nvPr/>
          </p:nvSpPr>
          <p:spPr>
            <a:xfrm>
              <a:off x="1542100" y="693450"/>
              <a:ext cx="4262025" cy="4134400"/>
            </a:xfrm>
            <a:custGeom>
              <a:avLst/>
              <a:gdLst/>
              <a:ahLst/>
              <a:cxnLst/>
              <a:rect l="l" t="t" r="r" b="b"/>
              <a:pathLst>
                <a:path w="170481" h="165376" extrusionOk="0">
                  <a:moveTo>
                    <a:pt x="81857" y="0"/>
                  </a:moveTo>
                  <a:cubicBezTo>
                    <a:pt x="73637" y="0"/>
                    <a:pt x="65316" y="1355"/>
                    <a:pt x="57123" y="4281"/>
                  </a:cubicBezTo>
                  <a:cubicBezTo>
                    <a:pt x="26638" y="15232"/>
                    <a:pt x="2960" y="45422"/>
                    <a:pt x="1480" y="77979"/>
                  </a:cubicBezTo>
                  <a:cubicBezTo>
                    <a:pt x="0" y="111424"/>
                    <a:pt x="20422" y="145165"/>
                    <a:pt x="51795" y="157300"/>
                  </a:cubicBezTo>
                  <a:cubicBezTo>
                    <a:pt x="64386" y="162174"/>
                    <a:pt x="80461" y="165376"/>
                    <a:pt x="95525" y="165376"/>
                  </a:cubicBezTo>
                  <a:cubicBezTo>
                    <a:pt x="102416" y="165376"/>
                    <a:pt x="109096" y="164706"/>
                    <a:pt x="115134" y="163219"/>
                  </a:cubicBezTo>
                  <a:cubicBezTo>
                    <a:pt x="131116" y="159372"/>
                    <a:pt x="142363" y="146941"/>
                    <a:pt x="150059" y="133030"/>
                  </a:cubicBezTo>
                  <a:cubicBezTo>
                    <a:pt x="157754" y="118231"/>
                    <a:pt x="163082" y="102545"/>
                    <a:pt x="166041" y="86266"/>
                  </a:cubicBezTo>
                  <a:cubicBezTo>
                    <a:pt x="168705" y="73539"/>
                    <a:pt x="170481" y="57261"/>
                    <a:pt x="163673" y="45718"/>
                  </a:cubicBezTo>
                  <a:cubicBezTo>
                    <a:pt x="160418" y="45718"/>
                    <a:pt x="157458" y="44238"/>
                    <a:pt x="155386" y="41574"/>
                  </a:cubicBezTo>
                  <a:cubicBezTo>
                    <a:pt x="138989" y="17093"/>
                    <a:pt x="111057" y="0"/>
                    <a:pt x="81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61;p52">
              <a:extLst>
                <a:ext uri="{FF2B5EF4-FFF2-40B4-BE49-F238E27FC236}">
                  <a16:creationId xmlns:a16="http://schemas.microsoft.com/office/drawing/2014/main" id="{78528586-4AD3-0149-A712-DB5252994AC1}"/>
                </a:ext>
              </a:extLst>
            </p:cNvPr>
            <p:cNvSpPr/>
            <p:nvPr/>
          </p:nvSpPr>
          <p:spPr>
            <a:xfrm>
              <a:off x="853950" y="238800"/>
              <a:ext cx="5527325" cy="5054400"/>
            </a:xfrm>
            <a:custGeom>
              <a:avLst/>
              <a:gdLst/>
              <a:ahLst/>
              <a:cxnLst/>
              <a:rect l="l" t="t" r="r" b="b"/>
              <a:pathLst>
                <a:path w="221093" h="202176" extrusionOk="0">
                  <a:moveTo>
                    <a:pt x="109383" y="18186"/>
                  </a:moveTo>
                  <a:cubicBezTo>
                    <a:pt x="138583" y="18186"/>
                    <a:pt x="166515" y="35279"/>
                    <a:pt x="182912" y="59760"/>
                  </a:cubicBezTo>
                  <a:cubicBezTo>
                    <a:pt x="184984" y="62424"/>
                    <a:pt x="187944" y="63904"/>
                    <a:pt x="191199" y="63904"/>
                  </a:cubicBezTo>
                  <a:cubicBezTo>
                    <a:pt x="198007" y="75447"/>
                    <a:pt x="196231" y="92021"/>
                    <a:pt x="193567" y="104452"/>
                  </a:cubicBezTo>
                  <a:cubicBezTo>
                    <a:pt x="190608" y="120731"/>
                    <a:pt x="185280" y="136417"/>
                    <a:pt x="177585" y="151216"/>
                  </a:cubicBezTo>
                  <a:cubicBezTo>
                    <a:pt x="169889" y="165127"/>
                    <a:pt x="158642" y="177558"/>
                    <a:pt x="142660" y="181405"/>
                  </a:cubicBezTo>
                  <a:cubicBezTo>
                    <a:pt x="136622" y="182892"/>
                    <a:pt x="129942" y="183562"/>
                    <a:pt x="123051" y="183562"/>
                  </a:cubicBezTo>
                  <a:cubicBezTo>
                    <a:pt x="107987" y="183562"/>
                    <a:pt x="91912" y="180360"/>
                    <a:pt x="79321" y="175486"/>
                  </a:cubicBezTo>
                  <a:cubicBezTo>
                    <a:pt x="47948" y="163351"/>
                    <a:pt x="27526" y="129610"/>
                    <a:pt x="29006" y="96165"/>
                  </a:cubicBezTo>
                  <a:cubicBezTo>
                    <a:pt x="30486" y="63608"/>
                    <a:pt x="54164" y="33418"/>
                    <a:pt x="84649" y="22467"/>
                  </a:cubicBezTo>
                  <a:cubicBezTo>
                    <a:pt x="92842" y="19541"/>
                    <a:pt x="101163" y="18186"/>
                    <a:pt x="109383" y="18186"/>
                  </a:cubicBezTo>
                  <a:close/>
                  <a:moveTo>
                    <a:pt x="108671" y="0"/>
                  </a:moveTo>
                  <a:cubicBezTo>
                    <a:pt x="102788" y="0"/>
                    <a:pt x="96925" y="477"/>
                    <a:pt x="91160" y="1453"/>
                  </a:cubicBezTo>
                  <a:cubicBezTo>
                    <a:pt x="50908" y="8260"/>
                    <a:pt x="15983" y="42001"/>
                    <a:pt x="8288" y="81958"/>
                  </a:cubicBezTo>
                  <a:cubicBezTo>
                    <a:pt x="1" y="124282"/>
                    <a:pt x="22495" y="168679"/>
                    <a:pt x="60379" y="188805"/>
                  </a:cubicBezTo>
                  <a:cubicBezTo>
                    <a:pt x="78315" y="197773"/>
                    <a:pt x="101214" y="202176"/>
                    <a:pt x="122410" y="202176"/>
                  </a:cubicBezTo>
                  <a:cubicBezTo>
                    <a:pt x="127097" y="202176"/>
                    <a:pt x="131700" y="201960"/>
                    <a:pt x="136148" y="201532"/>
                  </a:cubicBezTo>
                  <a:cubicBezTo>
                    <a:pt x="156867" y="200052"/>
                    <a:pt x="176105" y="189693"/>
                    <a:pt x="188832" y="173118"/>
                  </a:cubicBezTo>
                  <a:cubicBezTo>
                    <a:pt x="203334" y="155360"/>
                    <a:pt x="210734" y="131682"/>
                    <a:pt x="215469" y="109484"/>
                  </a:cubicBezTo>
                  <a:cubicBezTo>
                    <a:pt x="219909" y="86990"/>
                    <a:pt x="221093" y="61536"/>
                    <a:pt x="202446" y="44961"/>
                  </a:cubicBezTo>
                  <a:cubicBezTo>
                    <a:pt x="200671" y="43185"/>
                    <a:pt x="198303" y="42297"/>
                    <a:pt x="195935" y="42297"/>
                  </a:cubicBezTo>
                  <a:cubicBezTo>
                    <a:pt x="176056" y="15372"/>
                    <a:pt x="142057" y="0"/>
                    <a:pt x="108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58A03E-DE60-EF40-9D36-78ED11DF0BF4}"/>
              </a:ext>
            </a:extLst>
          </p:cNvPr>
          <p:cNvSpPr txBox="1"/>
          <p:nvPr/>
        </p:nvSpPr>
        <p:spPr>
          <a:xfrm>
            <a:off x="1358425" y="1195651"/>
            <a:ext cx="68669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tx2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vi-VN" sz="2800" dirty="0"/>
              <a:t>P</a:t>
            </a:r>
            <a:r>
              <a:rPr lang="en-US" sz="2800" dirty="0" err="1"/>
              <a:t>hân</a:t>
            </a:r>
            <a:r>
              <a:rPr lang="en-US" sz="2800" dirty="0"/>
              <a:t> phối lại thu 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của cải </a:t>
            </a:r>
            <a:r>
              <a:rPr lang="en-US" sz="2800" dirty="0" err="1"/>
              <a:t>giữa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xã</a:t>
            </a:r>
            <a:r>
              <a:rPr lang="en-US" sz="2800" dirty="0"/>
              <a:t> hội</a:t>
            </a:r>
            <a:endParaRPr lang="en-VN" sz="2800" dirty="0"/>
          </a:p>
        </p:txBody>
      </p:sp>
      <p:grpSp>
        <p:nvGrpSpPr>
          <p:cNvPr id="20" name="Google Shape;1359;p52">
            <a:extLst>
              <a:ext uri="{FF2B5EF4-FFF2-40B4-BE49-F238E27FC236}">
                <a16:creationId xmlns:a16="http://schemas.microsoft.com/office/drawing/2014/main" id="{62508212-2A47-CE4C-8517-DC6FFEE7D52F}"/>
              </a:ext>
            </a:extLst>
          </p:cNvPr>
          <p:cNvGrpSpPr/>
          <p:nvPr/>
        </p:nvGrpSpPr>
        <p:grpSpPr>
          <a:xfrm>
            <a:off x="727427" y="2364529"/>
            <a:ext cx="429250" cy="414441"/>
            <a:chOff x="853950" y="238800"/>
            <a:chExt cx="5527325" cy="5054400"/>
          </a:xfrm>
        </p:grpSpPr>
        <p:sp>
          <p:nvSpPr>
            <p:cNvPr id="18" name="Google Shape;1360;p52">
              <a:extLst>
                <a:ext uri="{FF2B5EF4-FFF2-40B4-BE49-F238E27FC236}">
                  <a16:creationId xmlns:a16="http://schemas.microsoft.com/office/drawing/2014/main" id="{6F6C606C-55DA-1A49-9921-B59C91F27CEB}"/>
                </a:ext>
              </a:extLst>
            </p:cNvPr>
            <p:cNvSpPr/>
            <p:nvPr/>
          </p:nvSpPr>
          <p:spPr>
            <a:xfrm>
              <a:off x="1542100" y="693450"/>
              <a:ext cx="4262025" cy="4134400"/>
            </a:xfrm>
            <a:custGeom>
              <a:avLst/>
              <a:gdLst/>
              <a:ahLst/>
              <a:cxnLst/>
              <a:rect l="l" t="t" r="r" b="b"/>
              <a:pathLst>
                <a:path w="170481" h="165376" extrusionOk="0">
                  <a:moveTo>
                    <a:pt x="81857" y="0"/>
                  </a:moveTo>
                  <a:cubicBezTo>
                    <a:pt x="73637" y="0"/>
                    <a:pt x="65316" y="1355"/>
                    <a:pt x="57123" y="4281"/>
                  </a:cubicBezTo>
                  <a:cubicBezTo>
                    <a:pt x="26638" y="15232"/>
                    <a:pt x="2960" y="45422"/>
                    <a:pt x="1480" y="77979"/>
                  </a:cubicBezTo>
                  <a:cubicBezTo>
                    <a:pt x="0" y="111424"/>
                    <a:pt x="20422" y="145165"/>
                    <a:pt x="51795" y="157300"/>
                  </a:cubicBezTo>
                  <a:cubicBezTo>
                    <a:pt x="64386" y="162174"/>
                    <a:pt x="80461" y="165376"/>
                    <a:pt x="95525" y="165376"/>
                  </a:cubicBezTo>
                  <a:cubicBezTo>
                    <a:pt x="102416" y="165376"/>
                    <a:pt x="109096" y="164706"/>
                    <a:pt x="115134" y="163219"/>
                  </a:cubicBezTo>
                  <a:cubicBezTo>
                    <a:pt x="131116" y="159372"/>
                    <a:pt x="142363" y="146941"/>
                    <a:pt x="150059" y="133030"/>
                  </a:cubicBezTo>
                  <a:cubicBezTo>
                    <a:pt x="157754" y="118231"/>
                    <a:pt x="163082" y="102545"/>
                    <a:pt x="166041" y="86266"/>
                  </a:cubicBezTo>
                  <a:cubicBezTo>
                    <a:pt x="168705" y="73539"/>
                    <a:pt x="170481" y="57261"/>
                    <a:pt x="163673" y="45718"/>
                  </a:cubicBezTo>
                  <a:cubicBezTo>
                    <a:pt x="160418" y="45718"/>
                    <a:pt x="157458" y="44238"/>
                    <a:pt x="155386" y="41574"/>
                  </a:cubicBezTo>
                  <a:cubicBezTo>
                    <a:pt x="138989" y="17093"/>
                    <a:pt x="111057" y="0"/>
                    <a:pt x="81857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61;p52">
              <a:extLst>
                <a:ext uri="{FF2B5EF4-FFF2-40B4-BE49-F238E27FC236}">
                  <a16:creationId xmlns:a16="http://schemas.microsoft.com/office/drawing/2014/main" id="{341FE542-4832-1E4A-AD29-C3156AA4F566}"/>
                </a:ext>
              </a:extLst>
            </p:cNvPr>
            <p:cNvSpPr/>
            <p:nvPr/>
          </p:nvSpPr>
          <p:spPr>
            <a:xfrm>
              <a:off x="853950" y="238800"/>
              <a:ext cx="5527325" cy="5054400"/>
            </a:xfrm>
            <a:custGeom>
              <a:avLst/>
              <a:gdLst/>
              <a:ahLst/>
              <a:cxnLst/>
              <a:rect l="l" t="t" r="r" b="b"/>
              <a:pathLst>
                <a:path w="221093" h="202176" extrusionOk="0">
                  <a:moveTo>
                    <a:pt x="109383" y="18186"/>
                  </a:moveTo>
                  <a:cubicBezTo>
                    <a:pt x="138583" y="18186"/>
                    <a:pt x="166515" y="35279"/>
                    <a:pt x="182912" y="59760"/>
                  </a:cubicBezTo>
                  <a:cubicBezTo>
                    <a:pt x="184984" y="62424"/>
                    <a:pt x="187944" y="63904"/>
                    <a:pt x="191199" y="63904"/>
                  </a:cubicBezTo>
                  <a:cubicBezTo>
                    <a:pt x="198007" y="75447"/>
                    <a:pt x="196231" y="92021"/>
                    <a:pt x="193567" y="104452"/>
                  </a:cubicBezTo>
                  <a:cubicBezTo>
                    <a:pt x="190608" y="120731"/>
                    <a:pt x="185280" y="136417"/>
                    <a:pt x="177585" y="151216"/>
                  </a:cubicBezTo>
                  <a:cubicBezTo>
                    <a:pt x="169889" y="165127"/>
                    <a:pt x="158642" y="177558"/>
                    <a:pt x="142660" y="181405"/>
                  </a:cubicBezTo>
                  <a:cubicBezTo>
                    <a:pt x="136622" y="182892"/>
                    <a:pt x="129942" y="183562"/>
                    <a:pt x="123051" y="183562"/>
                  </a:cubicBezTo>
                  <a:cubicBezTo>
                    <a:pt x="107987" y="183562"/>
                    <a:pt x="91912" y="180360"/>
                    <a:pt x="79321" y="175486"/>
                  </a:cubicBezTo>
                  <a:cubicBezTo>
                    <a:pt x="47948" y="163351"/>
                    <a:pt x="27526" y="129610"/>
                    <a:pt x="29006" y="96165"/>
                  </a:cubicBezTo>
                  <a:cubicBezTo>
                    <a:pt x="30486" y="63608"/>
                    <a:pt x="54164" y="33418"/>
                    <a:pt x="84649" y="22467"/>
                  </a:cubicBezTo>
                  <a:cubicBezTo>
                    <a:pt x="92842" y="19541"/>
                    <a:pt x="101163" y="18186"/>
                    <a:pt x="109383" y="18186"/>
                  </a:cubicBezTo>
                  <a:close/>
                  <a:moveTo>
                    <a:pt x="108671" y="0"/>
                  </a:moveTo>
                  <a:cubicBezTo>
                    <a:pt x="102788" y="0"/>
                    <a:pt x="96925" y="477"/>
                    <a:pt x="91160" y="1453"/>
                  </a:cubicBezTo>
                  <a:cubicBezTo>
                    <a:pt x="50908" y="8260"/>
                    <a:pt x="15983" y="42001"/>
                    <a:pt x="8288" y="81958"/>
                  </a:cubicBezTo>
                  <a:cubicBezTo>
                    <a:pt x="1" y="124282"/>
                    <a:pt x="22495" y="168679"/>
                    <a:pt x="60379" y="188805"/>
                  </a:cubicBezTo>
                  <a:cubicBezTo>
                    <a:pt x="78315" y="197773"/>
                    <a:pt x="101214" y="202176"/>
                    <a:pt x="122410" y="202176"/>
                  </a:cubicBezTo>
                  <a:cubicBezTo>
                    <a:pt x="127097" y="202176"/>
                    <a:pt x="131700" y="201960"/>
                    <a:pt x="136148" y="201532"/>
                  </a:cubicBezTo>
                  <a:cubicBezTo>
                    <a:pt x="156867" y="200052"/>
                    <a:pt x="176105" y="189693"/>
                    <a:pt x="188832" y="173118"/>
                  </a:cubicBezTo>
                  <a:cubicBezTo>
                    <a:pt x="203334" y="155360"/>
                    <a:pt x="210734" y="131682"/>
                    <a:pt x="215469" y="109484"/>
                  </a:cubicBezTo>
                  <a:cubicBezTo>
                    <a:pt x="219909" y="86990"/>
                    <a:pt x="221093" y="61536"/>
                    <a:pt x="202446" y="44961"/>
                  </a:cubicBezTo>
                  <a:cubicBezTo>
                    <a:pt x="200671" y="43185"/>
                    <a:pt x="198303" y="42297"/>
                    <a:pt x="195935" y="42297"/>
                  </a:cubicBezTo>
                  <a:cubicBezTo>
                    <a:pt x="176056" y="15372"/>
                    <a:pt x="142057" y="0"/>
                    <a:pt x="108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A0BF885-5DB9-C54A-981E-9BAA829BC7C6}"/>
              </a:ext>
            </a:extLst>
          </p:cNvPr>
          <p:cNvSpPr txBox="1"/>
          <p:nvPr/>
        </p:nvSpPr>
        <p:spPr>
          <a:xfrm>
            <a:off x="1358426" y="2301245"/>
            <a:ext cx="63565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chemeClr val="tx2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vi-VN">
                <a:solidFill>
                  <a:schemeClr val="bg2"/>
                </a:solidFill>
              </a:rPr>
              <a:t>Gây </a:t>
            </a:r>
            <a:r>
              <a:rPr lang="vi-VN" dirty="0">
                <a:solidFill>
                  <a:schemeClr val="bg2"/>
                </a:solidFill>
              </a:rPr>
              <a:t>tổn thất cho những người thu nhập danh nghĩa cố định hoặc có thu nhập danh nghĩa chậm</a:t>
            </a:r>
            <a:endParaRPr lang="en-VN" dirty="0">
              <a:solidFill>
                <a:schemeClr val="bg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256C2-34E1-D443-BBC1-4B85C1451FF0}"/>
              </a:ext>
            </a:extLst>
          </p:cNvPr>
          <p:cNvSpPr txBox="1"/>
          <p:nvPr/>
        </p:nvSpPr>
        <p:spPr>
          <a:xfrm>
            <a:off x="1358425" y="3820309"/>
            <a:ext cx="6961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800" b="1">
                <a:solidFill>
                  <a:schemeClr val="bg2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vi-VN" dirty="0">
                <a:solidFill>
                  <a:schemeClr val="tx1">
                    <a:lumMod val="40000"/>
                    <a:lumOff val="60000"/>
                  </a:schemeClr>
                </a:solidFill>
              </a:rPr>
              <a:t>Không có lợi cho tăng trưởng kinh tế dài hạn</a:t>
            </a:r>
            <a:endParaRPr lang="en-VN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8" name="Google Shape;1359;p52">
            <a:extLst>
              <a:ext uri="{FF2B5EF4-FFF2-40B4-BE49-F238E27FC236}">
                <a16:creationId xmlns:a16="http://schemas.microsoft.com/office/drawing/2014/main" id="{18B1ED35-A217-E246-A1F0-2F3636E6983B}"/>
              </a:ext>
            </a:extLst>
          </p:cNvPr>
          <p:cNvGrpSpPr/>
          <p:nvPr/>
        </p:nvGrpSpPr>
        <p:grpSpPr>
          <a:xfrm>
            <a:off x="772249" y="3884166"/>
            <a:ext cx="429250" cy="414441"/>
            <a:chOff x="853950" y="238800"/>
            <a:chExt cx="5527325" cy="5054400"/>
          </a:xfrm>
        </p:grpSpPr>
        <p:sp>
          <p:nvSpPr>
            <p:cNvPr id="26" name="Google Shape;1360;p52">
              <a:extLst>
                <a:ext uri="{FF2B5EF4-FFF2-40B4-BE49-F238E27FC236}">
                  <a16:creationId xmlns:a16="http://schemas.microsoft.com/office/drawing/2014/main" id="{9AE965CA-D056-4C45-894F-E6D3CD8CE15E}"/>
                </a:ext>
              </a:extLst>
            </p:cNvPr>
            <p:cNvSpPr/>
            <p:nvPr/>
          </p:nvSpPr>
          <p:spPr>
            <a:xfrm>
              <a:off x="1542100" y="693450"/>
              <a:ext cx="4262025" cy="4134400"/>
            </a:xfrm>
            <a:custGeom>
              <a:avLst/>
              <a:gdLst/>
              <a:ahLst/>
              <a:cxnLst/>
              <a:rect l="l" t="t" r="r" b="b"/>
              <a:pathLst>
                <a:path w="170481" h="165376" extrusionOk="0">
                  <a:moveTo>
                    <a:pt x="81857" y="0"/>
                  </a:moveTo>
                  <a:cubicBezTo>
                    <a:pt x="73637" y="0"/>
                    <a:pt x="65316" y="1355"/>
                    <a:pt x="57123" y="4281"/>
                  </a:cubicBezTo>
                  <a:cubicBezTo>
                    <a:pt x="26638" y="15232"/>
                    <a:pt x="2960" y="45422"/>
                    <a:pt x="1480" y="77979"/>
                  </a:cubicBezTo>
                  <a:cubicBezTo>
                    <a:pt x="0" y="111424"/>
                    <a:pt x="20422" y="145165"/>
                    <a:pt x="51795" y="157300"/>
                  </a:cubicBezTo>
                  <a:cubicBezTo>
                    <a:pt x="64386" y="162174"/>
                    <a:pt x="80461" y="165376"/>
                    <a:pt x="95525" y="165376"/>
                  </a:cubicBezTo>
                  <a:cubicBezTo>
                    <a:pt x="102416" y="165376"/>
                    <a:pt x="109096" y="164706"/>
                    <a:pt x="115134" y="163219"/>
                  </a:cubicBezTo>
                  <a:cubicBezTo>
                    <a:pt x="131116" y="159372"/>
                    <a:pt x="142363" y="146941"/>
                    <a:pt x="150059" y="133030"/>
                  </a:cubicBezTo>
                  <a:cubicBezTo>
                    <a:pt x="157754" y="118231"/>
                    <a:pt x="163082" y="102545"/>
                    <a:pt x="166041" y="86266"/>
                  </a:cubicBezTo>
                  <a:cubicBezTo>
                    <a:pt x="168705" y="73539"/>
                    <a:pt x="170481" y="57261"/>
                    <a:pt x="163673" y="45718"/>
                  </a:cubicBezTo>
                  <a:cubicBezTo>
                    <a:pt x="160418" y="45718"/>
                    <a:pt x="157458" y="44238"/>
                    <a:pt x="155386" y="41574"/>
                  </a:cubicBezTo>
                  <a:cubicBezTo>
                    <a:pt x="138989" y="17093"/>
                    <a:pt x="111057" y="0"/>
                    <a:pt x="81857" y="0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1;p52">
              <a:extLst>
                <a:ext uri="{FF2B5EF4-FFF2-40B4-BE49-F238E27FC236}">
                  <a16:creationId xmlns:a16="http://schemas.microsoft.com/office/drawing/2014/main" id="{BD690AB6-73CB-4E45-83A5-31947C21A531}"/>
                </a:ext>
              </a:extLst>
            </p:cNvPr>
            <p:cNvSpPr/>
            <p:nvPr/>
          </p:nvSpPr>
          <p:spPr>
            <a:xfrm>
              <a:off x="853950" y="238800"/>
              <a:ext cx="5527325" cy="5054400"/>
            </a:xfrm>
            <a:custGeom>
              <a:avLst/>
              <a:gdLst/>
              <a:ahLst/>
              <a:cxnLst/>
              <a:rect l="l" t="t" r="r" b="b"/>
              <a:pathLst>
                <a:path w="221093" h="202176" extrusionOk="0">
                  <a:moveTo>
                    <a:pt x="109383" y="18186"/>
                  </a:moveTo>
                  <a:cubicBezTo>
                    <a:pt x="138583" y="18186"/>
                    <a:pt x="166515" y="35279"/>
                    <a:pt x="182912" y="59760"/>
                  </a:cubicBezTo>
                  <a:cubicBezTo>
                    <a:pt x="184984" y="62424"/>
                    <a:pt x="187944" y="63904"/>
                    <a:pt x="191199" y="63904"/>
                  </a:cubicBezTo>
                  <a:cubicBezTo>
                    <a:pt x="198007" y="75447"/>
                    <a:pt x="196231" y="92021"/>
                    <a:pt x="193567" y="104452"/>
                  </a:cubicBezTo>
                  <a:cubicBezTo>
                    <a:pt x="190608" y="120731"/>
                    <a:pt x="185280" y="136417"/>
                    <a:pt x="177585" y="151216"/>
                  </a:cubicBezTo>
                  <a:cubicBezTo>
                    <a:pt x="169889" y="165127"/>
                    <a:pt x="158642" y="177558"/>
                    <a:pt x="142660" y="181405"/>
                  </a:cubicBezTo>
                  <a:cubicBezTo>
                    <a:pt x="136622" y="182892"/>
                    <a:pt x="129942" y="183562"/>
                    <a:pt x="123051" y="183562"/>
                  </a:cubicBezTo>
                  <a:cubicBezTo>
                    <a:pt x="107987" y="183562"/>
                    <a:pt x="91912" y="180360"/>
                    <a:pt x="79321" y="175486"/>
                  </a:cubicBezTo>
                  <a:cubicBezTo>
                    <a:pt x="47948" y="163351"/>
                    <a:pt x="27526" y="129610"/>
                    <a:pt x="29006" y="96165"/>
                  </a:cubicBezTo>
                  <a:cubicBezTo>
                    <a:pt x="30486" y="63608"/>
                    <a:pt x="54164" y="33418"/>
                    <a:pt x="84649" y="22467"/>
                  </a:cubicBezTo>
                  <a:cubicBezTo>
                    <a:pt x="92842" y="19541"/>
                    <a:pt x="101163" y="18186"/>
                    <a:pt x="109383" y="18186"/>
                  </a:cubicBezTo>
                  <a:close/>
                  <a:moveTo>
                    <a:pt x="108671" y="0"/>
                  </a:moveTo>
                  <a:cubicBezTo>
                    <a:pt x="102788" y="0"/>
                    <a:pt x="96925" y="477"/>
                    <a:pt x="91160" y="1453"/>
                  </a:cubicBezTo>
                  <a:cubicBezTo>
                    <a:pt x="50908" y="8260"/>
                    <a:pt x="15983" y="42001"/>
                    <a:pt x="8288" y="81958"/>
                  </a:cubicBezTo>
                  <a:cubicBezTo>
                    <a:pt x="1" y="124282"/>
                    <a:pt x="22495" y="168679"/>
                    <a:pt x="60379" y="188805"/>
                  </a:cubicBezTo>
                  <a:cubicBezTo>
                    <a:pt x="78315" y="197773"/>
                    <a:pt x="101214" y="202176"/>
                    <a:pt x="122410" y="202176"/>
                  </a:cubicBezTo>
                  <a:cubicBezTo>
                    <a:pt x="127097" y="202176"/>
                    <a:pt x="131700" y="201960"/>
                    <a:pt x="136148" y="201532"/>
                  </a:cubicBezTo>
                  <a:cubicBezTo>
                    <a:pt x="156867" y="200052"/>
                    <a:pt x="176105" y="189693"/>
                    <a:pt x="188832" y="173118"/>
                  </a:cubicBezTo>
                  <a:cubicBezTo>
                    <a:pt x="203334" y="155360"/>
                    <a:pt x="210734" y="131682"/>
                    <a:pt x="215469" y="109484"/>
                  </a:cubicBezTo>
                  <a:cubicBezTo>
                    <a:pt x="219909" y="86990"/>
                    <a:pt x="221093" y="61536"/>
                    <a:pt x="202446" y="44961"/>
                  </a:cubicBezTo>
                  <a:cubicBezTo>
                    <a:pt x="200671" y="43185"/>
                    <a:pt x="198303" y="42297"/>
                    <a:pt x="195935" y="42297"/>
                  </a:cubicBezTo>
                  <a:cubicBezTo>
                    <a:pt x="176056" y="15372"/>
                    <a:pt x="142057" y="0"/>
                    <a:pt x="108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63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F979419-ABAB-9946-A0AC-3A535CE16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0594" t="6651" r="-56" b="6775"/>
          <a:stretch/>
        </p:blipFill>
        <p:spPr>
          <a:xfrm>
            <a:off x="2595057" y="1180153"/>
            <a:ext cx="1887354" cy="179361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326B209-B993-7E49-AB66-70C0FA14A3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69" y="1180153"/>
            <a:ext cx="1793616" cy="179361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4FEA60F-2619-F141-ABBC-BB07C255AB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918" t="10852" r="44743" b="16271"/>
          <a:stretch/>
        </p:blipFill>
        <p:spPr>
          <a:xfrm>
            <a:off x="6700465" y="1180153"/>
            <a:ext cx="1858421" cy="179361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8418941-AAEF-3F49-8D78-4BCC769734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6332" t="8580" r="26215" b="8611"/>
          <a:stretch/>
        </p:blipFill>
        <p:spPr>
          <a:xfrm>
            <a:off x="585114" y="1180153"/>
            <a:ext cx="1798785" cy="179361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" name="Google Shape;1343;p51">
            <a:extLst>
              <a:ext uri="{FF2B5EF4-FFF2-40B4-BE49-F238E27FC236}">
                <a16:creationId xmlns:a16="http://schemas.microsoft.com/office/drawing/2014/main" id="{CDAFB8E0-CE4A-374C-8C80-277D375C0992}"/>
              </a:ext>
            </a:extLst>
          </p:cNvPr>
          <p:cNvSpPr txBox="1">
            <a:spLocks/>
          </p:cNvSpPr>
          <p:nvPr/>
        </p:nvSpPr>
        <p:spPr>
          <a:xfrm>
            <a:off x="521842" y="754237"/>
            <a:ext cx="3719869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VN" b="1" dirty="0">
                <a:solidFill>
                  <a:schemeClr val="tx1"/>
                </a:solidFill>
                <a:latin typeface="Calibri" panose="020F0502020204030204" pitchFamily="34" charset="0"/>
                <a:cs typeface="Kalam"/>
                <a:sym typeface="Kalam"/>
              </a:rPr>
              <a:t>Giá dầu tăng mạnh</a:t>
            </a:r>
            <a:endParaRPr lang="vi-VN" b="1" dirty="0">
              <a:solidFill>
                <a:schemeClr val="tx1"/>
              </a:solidFill>
              <a:latin typeface="Calibri" panose="020F0502020204030204" pitchFamily="34" charset="0"/>
              <a:cs typeface="Kalam"/>
              <a:sym typeface="Kalam"/>
            </a:endParaRPr>
          </a:p>
        </p:txBody>
      </p:sp>
      <p:sp>
        <p:nvSpPr>
          <p:cNvPr id="13" name="Google Shape;1343;p51">
            <a:extLst>
              <a:ext uri="{FF2B5EF4-FFF2-40B4-BE49-F238E27FC236}">
                <a16:creationId xmlns:a16="http://schemas.microsoft.com/office/drawing/2014/main" id="{78190E56-9451-E74A-BACD-2B858DE71A3F}"/>
              </a:ext>
            </a:extLst>
          </p:cNvPr>
          <p:cNvSpPr txBox="1">
            <a:spLocks/>
          </p:cNvSpPr>
          <p:nvPr/>
        </p:nvSpPr>
        <p:spPr>
          <a:xfrm>
            <a:off x="2257278" y="2890685"/>
            <a:ext cx="2562912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VN" b="1" dirty="0">
                <a:solidFill>
                  <a:schemeClr val="tx1"/>
                </a:solidFill>
                <a:latin typeface="Calibri" panose="020F0502020204030204" pitchFamily="34" charset="0"/>
                <a:cs typeface="Kalam"/>
                <a:sym typeface="Kalam"/>
              </a:rPr>
              <a:t>Đường tổng cung ngắn hạn các nước nhập khẩu dầu mỏ dịch sang trái</a:t>
            </a:r>
            <a:endParaRPr lang="vi-VN" b="1" dirty="0">
              <a:solidFill>
                <a:schemeClr val="tx1"/>
              </a:solidFill>
              <a:latin typeface="Calibri" panose="020F0502020204030204" pitchFamily="34" charset="0"/>
              <a:cs typeface="Kalam"/>
              <a:sym typeface="Kalam"/>
            </a:endParaRPr>
          </a:p>
        </p:txBody>
      </p:sp>
      <p:sp>
        <p:nvSpPr>
          <p:cNvPr id="15" name="Google Shape;1343;p51">
            <a:extLst>
              <a:ext uri="{FF2B5EF4-FFF2-40B4-BE49-F238E27FC236}">
                <a16:creationId xmlns:a16="http://schemas.microsoft.com/office/drawing/2014/main" id="{F2E22401-AF16-B84A-893E-9927E7F4CE08}"/>
              </a:ext>
            </a:extLst>
          </p:cNvPr>
          <p:cNvSpPr txBox="1">
            <a:spLocks/>
          </p:cNvSpPr>
          <p:nvPr/>
        </p:nvSpPr>
        <p:spPr>
          <a:xfrm>
            <a:off x="4902289" y="754237"/>
            <a:ext cx="3719869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VN" b="1" dirty="0">
                <a:solidFill>
                  <a:schemeClr val="tx1"/>
                </a:solidFill>
                <a:latin typeface="Calibri" panose="020F0502020204030204" pitchFamily="34" charset="0"/>
                <a:cs typeface="Kalam"/>
                <a:sym typeface="Kalam"/>
              </a:rPr>
              <a:t>Giá cả tăng</a:t>
            </a:r>
            <a:endParaRPr lang="vi-VN" b="1" dirty="0">
              <a:solidFill>
                <a:schemeClr val="tx1"/>
              </a:solidFill>
              <a:latin typeface="Calibri" panose="020F0502020204030204" pitchFamily="34" charset="0"/>
              <a:cs typeface="Kalam"/>
              <a:sym typeface="Kalam"/>
            </a:endParaRPr>
          </a:p>
        </p:txBody>
      </p:sp>
      <p:sp>
        <p:nvSpPr>
          <p:cNvPr id="17" name="Google Shape;1343;p51">
            <a:extLst>
              <a:ext uri="{FF2B5EF4-FFF2-40B4-BE49-F238E27FC236}">
                <a16:creationId xmlns:a16="http://schemas.microsoft.com/office/drawing/2014/main" id="{8299C6B6-0951-F844-8630-365D15E0B0CB}"/>
              </a:ext>
            </a:extLst>
          </p:cNvPr>
          <p:cNvSpPr txBox="1">
            <a:spLocks/>
          </p:cNvSpPr>
          <p:nvPr/>
        </p:nvSpPr>
        <p:spPr>
          <a:xfrm>
            <a:off x="6912231" y="2890685"/>
            <a:ext cx="3719869" cy="1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VN" b="1" dirty="0">
                <a:solidFill>
                  <a:schemeClr val="tx1"/>
                </a:solidFill>
                <a:latin typeface="Calibri" panose="020F0502020204030204" pitchFamily="34" charset="0"/>
                <a:cs typeface="Kalam"/>
                <a:sym typeface="Kalam"/>
              </a:rPr>
              <a:t>Sản lượng giảm</a:t>
            </a:r>
            <a:endParaRPr lang="vi-VN" b="1" dirty="0">
              <a:solidFill>
                <a:schemeClr val="tx1"/>
              </a:solidFill>
              <a:latin typeface="Calibri" panose="020F0502020204030204" pitchFamily="34" charset="0"/>
              <a:cs typeface="Kalam"/>
              <a:sym typeface="Kalam"/>
            </a:endParaRPr>
          </a:p>
        </p:txBody>
      </p:sp>
      <p:sp>
        <p:nvSpPr>
          <p:cNvPr id="19" name="Google Shape;1312;p50">
            <a:extLst>
              <a:ext uri="{FF2B5EF4-FFF2-40B4-BE49-F238E27FC236}">
                <a16:creationId xmlns:a16="http://schemas.microsoft.com/office/drawing/2014/main" id="{0779EB55-081B-B94E-AAEE-2CB3DB2259AE}"/>
              </a:ext>
            </a:extLst>
          </p:cNvPr>
          <p:cNvSpPr/>
          <p:nvPr/>
        </p:nvSpPr>
        <p:spPr>
          <a:xfrm rot="1738580">
            <a:off x="5908919" y="2210225"/>
            <a:ext cx="575971" cy="777600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12;p50">
            <a:extLst>
              <a:ext uri="{FF2B5EF4-FFF2-40B4-BE49-F238E27FC236}">
                <a16:creationId xmlns:a16="http://schemas.microsoft.com/office/drawing/2014/main" id="{16AFC4A8-DB95-3041-B6C2-42EA62BBBCEF}"/>
              </a:ext>
            </a:extLst>
          </p:cNvPr>
          <p:cNvSpPr/>
          <p:nvPr/>
        </p:nvSpPr>
        <p:spPr>
          <a:xfrm rot="12472641">
            <a:off x="8062993" y="1075502"/>
            <a:ext cx="610592" cy="824341"/>
          </a:xfrm>
          <a:custGeom>
            <a:avLst/>
            <a:gdLst/>
            <a:ahLst/>
            <a:cxnLst/>
            <a:rect l="l" t="t" r="r" b="b"/>
            <a:pathLst>
              <a:path w="60291" h="81397" extrusionOk="0">
                <a:moveTo>
                  <a:pt x="10476" y="1"/>
                </a:moveTo>
                <a:cubicBezTo>
                  <a:pt x="9595" y="1"/>
                  <a:pt x="8729" y="688"/>
                  <a:pt x="8458" y="1772"/>
                </a:cubicBezTo>
                <a:cubicBezTo>
                  <a:pt x="5866" y="13990"/>
                  <a:pt x="3275" y="26208"/>
                  <a:pt x="313" y="38055"/>
                </a:cubicBezTo>
                <a:cubicBezTo>
                  <a:pt x="1" y="39303"/>
                  <a:pt x="1267" y="40815"/>
                  <a:pt x="2560" y="40815"/>
                </a:cubicBezTo>
                <a:cubicBezTo>
                  <a:pt x="2801" y="40815"/>
                  <a:pt x="3042" y="40763"/>
                  <a:pt x="3275" y="40647"/>
                </a:cubicBezTo>
                <a:lnTo>
                  <a:pt x="16233" y="33982"/>
                </a:lnTo>
                <a:cubicBezTo>
                  <a:pt x="23267" y="46940"/>
                  <a:pt x="29931" y="59898"/>
                  <a:pt x="36966" y="72856"/>
                </a:cubicBezTo>
                <a:cubicBezTo>
                  <a:pt x="39986" y="78348"/>
                  <a:pt x="42395" y="81396"/>
                  <a:pt x="46913" y="81396"/>
                </a:cubicBezTo>
                <a:cubicBezTo>
                  <a:pt x="48486" y="81396"/>
                  <a:pt x="50315" y="81026"/>
                  <a:pt x="52515" y="80261"/>
                </a:cubicBezTo>
                <a:cubicBezTo>
                  <a:pt x="60290" y="77669"/>
                  <a:pt x="59179" y="74337"/>
                  <a:pt x="55847" y="67673"/>
                </a:cubicBezTo>
                <a:lnTo>
                  <a:pt x="34004" y="27318"/>
                </a:lnTo>
                <a:lnTo>
                  <a:pt x="42519" y="22875"/>
                </a:lnTo>
                <a:cubicBezTo>
                  <a:pt x="44000" y="22135"/>
                  <a:pt x="43630" y="20284"/>
                  <a:pt x="42519" y="19173"/>
                </a:cubicBezTo>
                <a:cubicBezTo>
                  <a:pt x="34374" y="11028"/>
                  <a:pt x="21416" y="6215"/>
                  <a:pt x="11420" y="291"/>
                </a:cubicBezTo>
                <a:cubicBezTo>
                  <a:pt x="11122" y="93"/>
                  <a:pt x="10798" y="1"/>
                  <a:pt x="10476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7EBDF-D312-2649-A773-B7D356CB099E}"/>
              </a:ext>
            </a:extLst>
          </p:cNvPr>
          <p:cNvSpPr txBox="1"/>
          <p:nvPr/>
        </p:nvSpPr>
        <p:spPr>
          <a:xfrm>
            <a:off x="1907213" y="3991918"/>
            <a:ext cx="5990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 u="none" strike="noStrike" dirty="0">
                <a:solidFill>
                  <a:schemeClr val="bg2"/>
                </a:solidFill>
                <a:effectLst/>
                <a:latin typeface="Calibri" panose="020F0502020204030204" pitchFamily="34" charset="0"/>
              </a:rPr>
              <a:t>LẠM PHÁP ĐI KÈM SUY THOÁI</a:t>
            </a:r>
            <a:endParaRPr lang="en-VN" sz="3200" b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91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 animBg="1"/>
      <p:bldP spid="21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4"/>
          <p:cNvSpPr txBox="1">
            <a:spLocks noGrp="1"/>
          </p:cNvSpPr>
          <p:nvPr>
            <p:ph type="subTitle" idx="1"/>
          </p:nvPr>
        </p:nvSpPr>
        <p:spPr>
          <a:xfrm>
            <a:off x="-597604" y="3485203"/>
            <a:ext cx="58806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solidFill>
                  <a:schemeClr val="accent1"/>
                </a:solidFill>
                <a:latin typeface="Calibri" panose="020F0502020204030204" pitchFamily="34" charset="0"/>
              </a:rPr>
              <a:t>Siêu lạm phát ở Đức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solidFill>
                  <a:schemeClr val="accent1"/>
                </a:solidFill>
                <a:latin typeface="Calibri" panose="020F0502020204030204" pitchFamily="34" charset="0"/>
              </a:rPr>
              <a:t>              những năm 1920 </a:t>
            </a:r>
            <a:endParaRPr sz="3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C0538A-79E5-454D-A666-7FCA373DC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95" y="594669"/>
            <a:ext cx="4503441" cy="57810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13132F-251A-254D-B347-F7D1BB69B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0997" y="-578797"/>
            <a:ext cx="5707386" cy="406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B115-76CA-AA47-A42B-B92090B4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21" y="1025180"/>
            <a:ext cx="4260979" cy="3486576"/>
          </a:xfrm>
        </p:spPr>
        <p:txBody>
          <a:bodyPr/>
          <a:lstStyle/>
          <a:p>
            <a:pPr algn="l"/>
            <a:r>
              <a:rPr lang="vi-VN" sz="3200" dirty="0">
                <a:latin typeface="Calibri" panose="020F0502020204030204" pitchFamily="34" charset="0"/>
              </a:rPr>
              <a:t>Trong những thập kỷ qua, hầu hết các nước phát triển đều phải đương đầu với tình trạng lạm phát cao kéo dài, ở các nước kém phát triển còn xảy ra siêu lạm phát.</a:t>
            </a:r>
            <a:endParaRPr lang="en-VN" sz="3200" dirty="0">
              <a:latin typeface="Calibri" panose="020F050202020403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1092EDE-F115-6E4E-A753-351F90CCD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364" y="227270"/>
            <a:ext cx="4450935" cy="5082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179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07;p44">
            <a:extLst>
              <a:ext uri="{FF2B5EF4-FFF2-40B4-BE49-F238E27FC236}">
                <a16:creationId xmlns:a16="http://schemas.microsoft.com/office/drawing/2014/main" id="{D8643144-CA41-A64C-8864-9290607B6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9625" y="2086831"/>
            <a:ext cx="5584749" cy="1735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solidFill>
                  <a:schemeClr val="tx1"/>
                </a:solidFill>
                <a:latin typeface="+mj-lt"/>
              </a:rPr>
              <a:t>KHÁI NIỆM</a:t>
            </a:r>
            <a:br>
              <a:rPr lang="vi-VN" sz="4000" dirty="0">
                <a:latin typeface="+mj-lt"/>
              </a:rPr>
            </a:br>
            <a:r>
              <a:rPr lang="vi-VN" sz="4000" dirty="0">
                <a:solidFill>
                  <a:schemeClr val="accent1"/>
                </a:solidFill>
                <a:latin typeface="+mj-lt"/>
              </a:rPr>
              <a:t>&amp; ĐO LƯỜNG</a:t>
            </a:r>
            <a:endParaRPr sz="40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44" name="Google Shape;2112;p72">
            <a:extLst>
              <a:ext uri="{FF2B5EF4-FFF2-40B4-BE49-F238E27FC236}">
                <a16:creationId xmlns:a16="http://schemas.microsoft.com/office/drawing/2014/main" id="{2135BFA1-3B0A-EA4E-9E70-86DF295085C0}"/>
              </a:ext>
            </a:extLst>
          </p:cNvPr>
          <p:cNvGrpSpPr/>
          <p:nvPr/>
        </p:nvGrpSpPr>
        <p:grpSpPr>
          <a:xfrm>
            <a:off x="4255149" y="1405717"/>
            <a:ext cx="633702" cy="1025319"/>
            <a:chOff x="938363" y="2111352"/>
            <a:chExt cx="359830" cy="639357"/>
          </a:xfrm>
        </p:grpSpPr>
        <p:sp>
          <p:nvSpPr>
            <p:cNvPr id="46" name="Google Shape;2113;p72">
              <a:extLst>
                <a:ext uri="{FF2B5EF4-FFF2-40B4-BE49-F238E27FC236}">
                  <a16:creationId xmlns:a16="http://schemas.microsoft.com/office/drawing/2014/main" id="{BDF06D57-F517-0648-BB74-10C716FE552C}"/>
                </a:ext>
              </a:extLst>
            </p:cNvPr>
            <p:cNvSpPr/>
            <p:nvPr/>
          </p:nvSpPr>
          <p:spPr>
            <a:xfrm>
              <a:off x="952592" y="2125582"/>
              <a:ext cx="308073" cy="609408"/>
            </a:xfrm>
            <a:custGeom>
              <a:avLst/>
              <a:gdLst/>
              <a:ahLst/>
              <a:cxnLst/>
              <a:rect l="l" t="t" r="r" b="b"/>
              <a:pathLst>
                <a:path w="17559" h="34734" extrusionOk="0">
                  <a:moveTo>
                    <a:pt x="14070" y="0"/>
                  </a:moveTo>
                  <a:cubicBezTo>
                    <a:pt x="11676" y="0"/>
                    <a:pt x="9552" y="1792"/>
                    <a:pt x="7599" y="3070"/>
                  </a:cubicBezTo>
                  <a:cubicBezTo>
                    <a:pt x="5681" y="4250"/>
                    <a:pt x="3800" y="5431"/>
                    <a:pt x="1919" y="6611"/>
                  </a:cubicBezTo>
                  <a:cubicBezTo>
                    <a:pt x="407" y="7570"/>
                    <a:pt x="1" y="9304"/>
                    <a:pt x="665" y="10927"/>
                  </a:cubicBezTo>
                  <a:cubicBezTo>
                    <a:pt x="886" y="11517"/>
                    <a:pt x="1181" y="12070"/>
                    <a:pt x="1513" y="12623"/>
                  </a:cubicBezTo>
                  <a:cubicBezTo>
                    <a:pt x="2177" y="13619"/>
                    <a:pt x="2472" y="14099"/>
                    <a:pt x="3763" y="14136"/>
                  </a:cubicBezTo>
                  <a:cubicBezTo>
                    <a:pt x="3889" y="14139"/>
                    <a:pt x="4000" y="14142"/>
                    <a:pt x="4100" y="14142"/>
                  </a:cubicBezTo>
                  <a:cubicBezTo>
                    <a:pt x="4937" y="14142"/>
                    <a:pt x="4948" y="13983"/>
                    <a:pt x="5607" y="13324"/>
                  </a:cubicBezTo>
                  <a:lnTo>
                    <a:pt x="6677" y="12254"/>
                  </a:lnTo>
                  <a:cubicBezTo>
                    <a:pt x="7452" y="11443"/>
                    <a:pt x="8263" y="10668"/>
                    <a:pt x="9075" y="9820"/>
                  </a:cubicBezTo>
                  <a:cubicBezTo>
                    <a:pt x="9124" y="9787"/>
                    <a:pt x="9189" y="9769"/>
                    <a:pt x="9255" y="9769"/>
                  </a:cubicBezTo>
                  <a:cubicBezTo>
                    <a:pt x="9336" y="9769"/>
                    <a:pt x="9419" y="9796"/>
                    <a:pt x="9480" y="9857"/>
                  </a:cubicBezTo>
                  <a:cubicBezTo>
                    <a:pt x="9562" y="9761"/>
                    <a:pt x="9680" y="9716"/>
                    <a:pt x="9797" y="9716"/>
                  </a:cubicBezTo>
                  <a:cubicBezTo>
                    <a:pt x="9996" y="9716"/>
                    <a:pt x="10195" y="9846"/>
                    <a:pt x="10218" y="10078"/>
                  </a:cubicBezTo>
                  <a:cubicBezTo>
                    <a:pt x="10587" y="15095"/>
                    <a:pt x="10993" y="20222"/>
                    <a:pt x="9665" y="25127"/>
                  </a:cubicBezTo>
                  <a:cubicBezTo>
                    <a:pt x="8927" y="27783"/>
                    <a:pt x="6198" y="31840"/>
                    <a:pt x="9222" y="33906"/>
                  </a:cubicBezTo>
                  <a:cubicBezTo>
                    <a:pt x="10159" y="34531"/>
                    <a:pt x="11207" y="34733"/>
                    <a:pt x="12274" y="34733"/>
                  </a:cubicBezTo>
                  <a:cubicBezTo>
                    <a:pt x="12719" y="34733"/>
                    <a:pt x="13167" y="34698"/>
                    <a:pt x="13611" y="34644"/>
                  </a:cubicBezTo>
                  <a:cubicBezTo>
                    <a:pt x="14349" y="34607"/>
                    <a:pt x="15124" y="34496"/>
                    <a:pt x="15861" y="34238"/>
                  </a:cubicBezTo>
                  <a:cubicBezTo>
                    <a:pt x="16710" y="33832"/>
                    <a:pt x="17521" y="32467"/>
                    <a:pt x="17521" y="31472"/>
                  </a:cubicBezTo>
                  <a:cubicBezTo>
                    <a:pt x="17558" y="30181"/>
                    <a:pt x="17005" y="28742"/>
                    <a:pt x="16820" y="27414"/>
                  </a:cubicBezTo>
                  <a:cubicBezTo>
                    <a:pt x="16636" y="26086"/>
                    <a:pt x="16489" y="24722"/>
                    <a:pt x="16378" y="23394"/>
                  </a:cubicBezTo>
                  <a:cubicBezTo>
                    <a:pt x="16120" y="20738"/>
                    <a:pt x="16083" y="18045"/>
                    <a:pt x="16193" y="15353"/>
                  </a:cubicBezTo>
                  <a:cubicBezTo>
                    <a:pt x="16341" y="12771"/>
                    <a:pt x="16710" y="10226"/>
                    <a:pt x="17005" y="7681"/>
                  </a:cubicBezTo>
                  <a:cubicBezTo>
                    <a:pt x="17337" y="4914"/>
                    <a:pt x="17079" y="1299"/>
                    <a:pt x="14349" y="9"/>
                  </a:cubicBezTo>
                  <a:cubicBezTo>
                    <a:pt x="14256" y="3"/>
                    <a:pt x="14163" y="0"/>
                    <a:pt x="14070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2114;p72">
              <a:extLst>
                <a:ext uri="{FF2B5EF4-FFF2-40B4-BE49-F238E27FC236}">
                  <a16:creationId xmlns:a16="http://schemas.microsoft.com/office/drawing/2014/main" id="{94B12642-5995-6842-8736-B528C6D89D63}"/>
                </a:ext>
              </a:extLst>
            </p:cNvPr>
            <p:cNvSpPr/>
            <p:nvPr/>
          </p:nvSpPr>
          <p:spPr>
            <a:xfrm>
              <a:off x="938363" y="2111352"/>
              <a:ext cx="359830" cy="639357"/>
            </a:xfrm>
            <a:custGeom>
              <a:avLst/>
              <a:gdLst/>
              <a:ahLst/>
              <a:cxnLst/>
              <a:rect l="l" t="t" r="r" b="b"/>
              <a:pathLst>
                <a:path w="20509" h="36441" extrusionOk="0">
                  <a:moveTo>
                    <a:pt x="14881" y="811"/>
                  </a:moveTo>
                  <a:cubicBezTo>
                    <a:pt x="14974" y="811"/>
                    <a:pt x="15067" y="814"/>
                    <a:pt x="15160" y="820"/>
                  </a:cubicBezTo>
                  <a:cubicBezTo>
                    <a:pt x="17853" y="2110"/>
                    <a:pt x="18148" y="5725"/>
                    <a:pt x="17816" y="8492"/>
                  </a:cubicBezTo>
                  <a:cubicBezTo>
                    <a:pt x="17521" y="11037"/>
                    <a:pt x="17152" y="13582"/>
                    <a:pt x="17004" y="16127"/>
                  </a:cubicBezTo>
                  <a:cubicBezTo>
                    <a:pt x="16894" y="18819"/>
                    <a:pt x="16931" y="21512"/>
                    <a:pt x="17152" y="24205"/>
                  </a:cubicBezTo>
                  <a:cubicBezTo>
                    <a:pt x="17263" y="25533"/>
                    <a:pt x="17410" y="26897"/>
                    <a:pt x="17631" y="28188"/>
                  </a:cubicBezTo>
                  <a:cubicBezTo>
                    <a:pt x="17816" y="29516"/>
                    <a:pt x="18332" y="30955"/>
                    <a:pt x="18332" y="32283"/>
                  </a:cubicBezTo>
                  <a:cubicBezTo>
                    <a:pt x="18295" y="33278"/>
                    <a:pt x="17484" y="34643"/>
                    <a:pt x="16672" y="35049"/>
                  </a:cubicBezTo>
                  <a:cubicBezTo>
                    <a:pt x="15935" y="35270"/>
                    <a:pt x="15160" y="35418"/>
                    <a:pt x="14422" y="35455"/>
                  </a:cubicBezTo>
                  <a:cubicBezTo>
                    <a:pt x="13967" y="35521"/>
                    <a:pt x="13508" y="35561"/>
                    <a:pt x="13054" y="35561"/>
                  </a:cubicBezTo>
                  <a:cubicBezTo>
                    <a:pt x="12000" y="35561"/>
                    <a:pt x="10972" y="35347"/>
                    <a:pt x="10070" y="34754"/>
                  </a:cubicBezTo>
                  <a:cubicBezTo>
                    <a:pt x="7009" y="32688"/>
                    <a:pt x="9738" y="28631"/>
                    <a:pt x="10513" y="25975"/>
                  </a:cubicBezTo>
                  <a:cubicBezTo>
                    <a:pt x="11841" y="21069"/>
                    <a:pt x="11435" y="15906"/>
                    <a:pt x="11066" y="10926"/>
                  </a:cubicBezTo>
                  <a:cubicBezTo>
                    <a:pt x="11043" y="10693"/>
                    <a:pt x="10842" y="10548"/>
                    <a:pt x="10642" y="10548"/>
                  </a:cubicBezTo>
                  <a:cubicBezTo>
                    <a:pt x="10525" y="10548"/>
                    <a:pt x="10409" y="10596"/>
                    <a:pt x="10328" y="10705"/>
                  </a:cubicBezTo>
                  <a:cubicBezTo>
                    <a:pt x="10264" y="10640"/>
                    <a:pt x="10175" y="10601"/>
                    <a:pt x="10090" y="10601"/>
                  </a:cubicBezTo>
                  <a:cubicBezTo>
                    <a:pt x="10028" y="10601"/>
                    <a:pt x="9969" y="10622"/>
                    <a:pt x="9922" y="10668"/>
                  </a:cubicBezTo>
                  <a:cubicBezTo>
                    <a:pt x="9111" y="11442"/>
                    <a:pt x="8300" y="12254"/>
                    <a:pt x="7488" y="13065"/>
                  </a:cubicBezTo>
                  <a:lnTo>
                    <a:pt x="6381" y="14135"/>
                  </a:lnTo>
                  <a:cubicBezTo>
                    <a:pt x="5722" y="14794"/>
                    <a:pt x="5711" y="14953"/>
                    <a:pt x="4874" y="14953"/>
                  </a:cubicBezTo>
                  <a:cubicBezTo>
                    <a:pt x="4775" y="14953"/>
                    <a:pt x="4663" y="14950"/>
                    <a:pt x="4537" y="14947"/>
                  </a:cubicBezTo>
                  <a:cubicBezTo>
                    <a:pt x="3246" y="14910"/>
                    <a:pt x="2951" y="14430"/>
                    <a:pt x="2324" y="13434"/>
                  </a:cubicBezTo>
                  <a:cubicBezTo>
                    <a:pt x="1955" y="12881"/>
                    <a:pt x="1660" y="12328"/>
                    <a:pt x="1439" y="11738"/>
                  </a:cubicBezTo>
                  <a:cubicBezTo>
                    <a:pt x="775" y="10115"/>
                    <a:pt x="1181" y="8381"/>
                    <a:pt x="2693" y="7422"/>
                  </a:cubicBezTo>
                  <a:lnTo>
                    <a:pt x="8410" y="3881"/>
                  </a:lnTo>
                  <a:cubicBezTo>
                    <a:pt x="10363" y="2603"/>
                    <a:pt x="12487" y="811"/>
                    <a:pt x="14881" y="811"/>
                  </a:cubicBezTo>
                  <a:close/>
                  <a:moveTo>
                    <a:pt x="13996" y="1"/>
                  </a:moveTo>
                  <a:cubicBezTo>
                    <a:pt x="13878" y="1"/>
                    <a:pt x="13795" y="97"/>
                    <a:pt x="13795" y="192"/>
                  </a:cubicBezTo>
                  <a:cubicBezTo>
                    <a:pt x="11177" y="598"/>
                    <a:pt x="8742" y="2774"/>
                    <a:pt x="6640" y="4102"/>
                  </a:cubicBezTo>
                  <a:cubicBezTo>
                    <a:pt x="4869" y="5172"/>
                    <a:pt x="2914" y="6168"/>
                    <a:pt x="1291" y="7459"/>
                  </a:cubicBezTo>
                  <a:cubicBezTo>
                    <a:pt x="295" y="8233"/>
                    <a:pt x="0" y="8713"/>
                    <a:pt x="148" y="9967"/>
                  </a:cubicBezTo>
                  <a:cubicBezTo>
                    <a:pt x="332" y="11848"/>
                    <a:pt x="2029" y="15684"/>
                    <a:pt x="4095" y="16238"/>
                  </a:cubicBezTo>
                  <a:cubicBezTo>
                    <a:pt x="4253" y="16277"/>
                    <a:pt x="4400" y="16296"/>
                    <a:pt x="4538" y="16296"/>
                  </a:cubicBezTo>
                  <a:cubicBezTo>
                    <a:pt x="5168" y="16296"/>
                    <a:pt x="5609" y="15910"/>
                    <a:pt x="6123" y="15426"/>
                  </a:cubicBezTo>
                  <a:cubicBezTo>
                    <a:pt x="7599" y="14098"/>
                    <a:pt x="8927" y="12549"/>
                    <a:pt x="10218" y="11074"/>
                  </a:cubicBezTo>
                  <a:cubicBezTo>
                    <a:pt x="10513" y="14983"/>
                    <a:pt x="10808" y="18967"/>
                    <a:pt x="10254" y="22877"/>
                  </a:cubicBezTo>
                  <a:cubicBezTo>
                    <a:pt x="9959" y="24795"/>
                    <a:pt x="9443" y="26676"/>
                    <a:pt x="8742" y="28483"/>
                  </a:cubicBezTo>
                  <a:cubicBezTo>
                    <a:pt x="8300" y="29664"/>
                    <a:pt x="7746" y="30881"/>
                    <a:pt x="7746" y="32172"/>
                  </a:cubicBezTo>
                  <a:cubicBezTo>
                    <a:pt x="7820" y="34459"/>
                    <a:pt x="9627" y="35971"/>
                    <a:pt x="11804" y="36303"/>
                  </a:cubicBezTo>
                  <a:cubicBezTo>
                    <a:pt x="12281" y="36389"/>
                    <a:pt x="12891" y="36440"/>
                    <a:pt x="13552" y="36440"/>
                  </a:cubicBezTo>
                  <a:cubicBezTo>
                    <a:pt x="15443" y="36440"/>
                    <a:pt x="17762" y="36021"/>
                    <a:pt x="18664" y="34791"/>
                  </a:cubicBezTo>
                  <a:cubicBezTo>
                    <a:pt x="19291" y="33942"/>
                    <a:pt x="19254" y="32947"/>
                    <a:pt x="19107" y="31951"/>
                  </a:cubicBezTo>
                  <a:cubicBezTo>
                    <a:pt x="18849" y="30143"/>
                    <a:pt x="18443" y="28373"/>
                    <a:pt x="18222" y="26565"/>
                  </a:cubicBezTo>
                  <a:cubicBezTo>
                    <a:pt x="17742" y="22582"/>
                    <a:pt x="17631" y="18561"/>
                    <a:pt x="17927" y="14541"/>
                  </a:cubicBezTo>
                  <a:cubicBezTo>
                    <a:pt x="18222" y="10631"/>
                    <a:pt x="20509" y="2037"/>
                    <a:pt x="15381" y="303"/>
                  </a:cubicBezTo>
                  <a:cubicBezTo>
                    <a:pt x="15345" y="229"/>
                    <a:pt x="15308" y="156"/>
                    <a:pt x="15234" y="156"/>
                  </a:cubicBezTo>
                  <a:lnTo>
                    <a:pt x="14976" y="156"/>
                  </a:lnTo>
                  <a:cubicBezTo>
                    <a:pt x="14681" y="82"/>
                    <a:pt x="14349" y="45"/>
                    <a:pt x="14054" y="8"/>
                  </a:cubicBezTo>
                  <a:cubicBezTo>
                    <a:pt x="14034" y="3"/>
                    <a:pt x="14015" y="1"/>
                    <a:pt x="13996" y="1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1"/>
          <p:cNvSpPr txBox="1">
            <a:spLocks noGrp="1"/>
          </p:cNvSpPr>
          <p:nvPr>
            <p:ph type="subTitle" idx="1"/>
          </p:nvPr>
        </p:nvSpPr>
        <p:spPr>
          <a:xfrm>
            <a:off x="1829471" y="2613347"/>
            <a:ext cx="5482597" cy="1015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Calibri" panose="020F0502020204030204" pitchFamily="34" charset="0"/>
              </a:rPr>
              <a:t>Sự gia tăng liên tục trong mức giá chung hay là sự suy giảm sức mua trong nước của đồng nội tệ</a:t>
            </a:r>
            <a:endParaRPr sz="2800" b="1" dirty="0">
              <a:solidFill>
                <a:schemeClr val="tx1">
                  <a:lumMod val="40000"/>
                  <a:lumOff val="60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018" name="Google Shape;1018;p41"/>
          <p:cNvGrpSpPr/>
          <p:nvPr/>
        </p:nvGrpSpPr>
        <p:grpSpPr>
          <a:xfrm rot="5400000">
            <a:off x="3347431" y="-99502"/>
            <a:ext cx="2449137" cy="6485574"/>
            <a:chOff x="3226403" y="2109272"/>
            <a:chExt cx="691049" cy="2087545"/>
          </a:xfrm>
          <a:solidFill>
            <a:schemeClr val="tx1"/>
          </a:solidFill>
        </p:grpSpPr>
        <p:sp>
          <p:nvSpPr>
            <p:cNvPr id="1019" name="Google Shape;1019;p41"/>
            <p:cNvSpPr/>
            <p:nvPr/>
          </p:nvSpPr>
          <p:spPr>
            <a:xfrm>
              <a:off x="3226403" y="2109272"/>
              <a:ext cx="691049" cy="2087545"/>
            </a:xfrm>
            <a:custGeom>
              <a:avLst/>
              <a:gdLst/>
              <a:ahLst/>
              <a:cxnLst/>
              <a:rect l="l" t="t" r="r" b="b"/>
              <a:pathLst>
                <a:path w="44298" h="133817" extrusionOk="0">
                  <a:moveTo>
                    <a:pt x="36214" y="1313"/>
                  </a:moveTo>
                  <a:cubicBezTo>
                    <a:pt x="37058" y="1313"/>
                    <a:pt x="37890" y="1417"/>
                    <a:pt x="38684" y="1753"/>
                  </a:cubicBezTo>
                  <a:cubicBezTo>
                    <a:pt x="42017" y="3129"/>
                    <a:pt x="42343" y="7512"/>
                    <a:pt x="42452" y="10663"/>
                  </a:cubicBezTo>
                  <a:cubicBezTo>
                    <a:pt x="42452" y="10666"/>
                    <a:pt x="42452" y="10669"/>
                    <a:pt x="42452" y="10672"/>
                  </a:cubicBezTo>
                  <a:lnTo>
                    <a:pt x="42452" y="10672"/>
                  </a:lnTo>
                  <a:cubicBezTo>
                    <a:pt x="42452" y="10681"/>
                    <a:pt x="42452" y="10690"/>
                    <a:pt x="42452" y="10700"/>
                  </a:cubicBezTo>
                  <a:cubicBezTo>
                    <a:pt x="42850" y="26492"/>
                    <a:pt x="41800" y="42284"/>
                    <a:pt x="40966" y="58041"/>
                  </a:cubicBezTo>
                  <a:cubicBezTo>
                    <a:pt x="40496" y="66082"/>
                    <a:pt x="40170" y="74123"/>
                    <a:pt x="40097" y="82164"/>
                  </a:cubicBezTo>
                  <a:cubicBezTo>
                    <a:pt x="40025" y="90205"/>
                    <a:pt x="40459" y="98101"/>
                    <a:pt x="40604" y="106070"/>
                  </a:cubicBezTo>
                  <a:cubicBezTo>
                    <a:pt x="40713" y="110054"/>
                    <a:pt x="40604" y="114039"/>
                    <a:pt x="40278" y="118023"/>
                  </a:cubicBezTo>
                  <a:cubicBezTo>
                    <a:pt x="39952" y="122189"/>
                    <a:pt x="39807" y="127078"/>
                    <a:pt x="35968" y="129578"/>
                  </a:cubicBezTo>
                  <a:cubicBezTo>
                    <a:pt x="32145" y="132103"/>
                    <a:pt x="27336" y="132585"/>
                    <a:pt x="22573" y="132585"/>
                  </a:cubicBezTo>
                  <a:cubicBezTo>
                    <a:pt x="19754" y="132585"/>
                    <a:pt x="16952" y="132416"/>
                    <a:pt x="14380" y="132403"/>
                  </a:cubicBezTo>
                  <a:cubicBezTo>
                    <a:pt x="11048" y="132403"/>
                    <a:pt x="6882" y="131968"/>
                    <a:pt x="5614" y="128274"/>
                  </a:cubicBezTo>
                  <a:cubicBezTo>
                    <a:pt x="4745" y="125883"/>
                    <a:pt x="4999" y="122768"/>
                    <a:pt x="5035" y="120233"/>
                  </a:cubicBezTo>
                  <a:cubicBezTo>
                    <a:pt x="5144" y="114763"/>
                    <a:pt x="5578" y="109294"/>
                    <a:pt x="6122" y="103861"/>
                  </a:cubicBezTo>
                  <a:cubicBezTo>
                    <a:pt x="7317" y="91401"/>
                    <a:pt x="9273" y="78904"/>
                    <a:pt x="9526" y="66372"/>
                  </a:cubicBezTo>
                  <a:cubicBezTo>
                    <a:pt x="9526" y="66046"/>
                    <a:pt x="9309" y="65792"/>
                    <a:pt x="9019" y="65720"/>
                  </a:cubicBezTo>
                  <a:cubicBezTo>
                    <a:pt x="6995" y="65282"/>
                    <a:pt x="4970" y="64803"/>
                    <a:pt x="2946" y="64282"/>
                  </a:cubicBezTo>
                  <a:lnTo>
                    <a:pt x="2946" y="64282"/>
                  </a:lnTo>
                  <a:lnTo>
                    <a:pt x="8874" y="61916"/>
                  </a:lnTo>
                  <a:cubicBezTo>
                    <a:pt x="9164" y="61808"/>
                    <a:pt x="9381" y="61554"/>
                    <a:pt x="9381" y="61264"/>
                  </a:cubicBezTo>
                  <a:cubicBezTo>
                    <a:pt x="8476" y="49022"/>
                    <a:pt x="5832" y="36996"/>
                    <a:pt x="4999" y="24790"/>
                  </a:cubicBezTo>
                  <a:cubicBezTo>
                    <a:pt x="4600" y="19139"/>
                    <a:pt x="3731" y="11641"/>
                    <a:pt x="7136" y="6751"/>
                  </a:cubicBezTo>
                  <a:cubicBezTo>
                    <a:pt x="10351" y="2184"/>
                    <a:pt x="17181" y="1431"/>
                    <a:pt x="22828" y="1431"/>
                  </a:cubicBezTo>
                  <a:cubicBezTo>
                    <a:pt x="23988" y="1431"/>
                    <a:pt x="25097" y="1462"/>
                    <a:pt x="26116" y="1499"/>
                  </a:cubicBezTo>
                  <a:cubicBezTo>
                    <a:pt x="27654" y="1550"/>
                    <a:pt x="29192" y="1618"/>
                    <a:pt x="30730" y="1618"/>
                  </a:cubicBezTo>
                  <a:cubicBezTo>
                    <a:pt x="31401" y="1618"/>
                    <a:pt x="32073" y="1605"/>
                    <a:pt x="32744" y="1572"/>
                  </a:cubicBezTo>
                  <a:cubicBezTo>
                    <a:pt x="33876" y="1509"/>
                    <a:pt x="35055" y="1313"/>
                    <a:pt x="36214" y="1313"/>
                  </a:cubicBezTo>
                  <a:close/>
                  <a:moveTo>
                    <a:pt x="36034" y="1"/>
                  </a:moveTo>
                  <a:cubicBezTo>
                    <a:pt x="35859" y="1"/>
                    <a:pt x="35680" y="5"/>
                    <a:pt x="35497" y="14"/>
                  </a:cubicBezTo>
                  <a:cubicBezTo>
                    <a:pt x="33944" y="80"/>
                    <a:pt x="32395" y="98"/>
                    <a:pt x="30846" y="98"/>
                  </a:cubicBezTo>
                  <a:cubicBezTo>
                    <a:pt x="28887" y="98"/>
                    <a:pt x="26928" y="69"/>
                    <a:pt x="24958" y="69"/>
                  </a:cubicBezTo>
                  <a:cubicBezTo>
                    <a:pt x="24163" y="69"/>
                    <a:pt x="23366" y="73"/>
                    <a:pt x="22566" y="87"/>
                  </a:cubicBezTo>
                  <a:cubicBezTo>
                    <a:pt x="19161" y="159"/>
                    <a:pt x="15503" y="558"/>
                    <a:pt x="12279" y="1644"/>
                  </a:cubicBezTo>
                  <a:cubicBezTo>
                    <a:pt x="5977" y="3781"/>
                    <a:pt x="3767" y="9142"/>
                    <a:pt x="3441" y="15408"/>
                  </a:cubicBezTo>
                  <a:cubicBezTo>
                    <a:pt x="3079" y="22653"/>
                    <a:pt x="4021" y="30042"/>
                    <a:pt x="4962" y="37214"/>
                  </a:cubicBezTo>
                  <a:cubicBezTo>
                    <a:pt x="6029" y="45070"/>
                    <a:pt x="7374" y="52926"/>
                    <a:pt x="8006" y="60817"/>
                  </a:cubicBezTo>
                  <a:lnTo>
                    <a:pt x="8006" y="60817"/>
                  </a:lnTo>
                  <a:lnTo>
                    <a:pt x="616" y="63800"/>
                  </a:lnTo>
                  <a:cubicBezTo>
                    <a:pt x="0" y="63981"/>
                    <a:pt x="0" y="64887"/>
                    <a:pt x="616" y="65104"/>
                  </a:cubicBezTo>
                  <a:cubicBezTo>
                    <a:pt x="3135" y="65751"/>
                    <a:pt x="5654" y="66366"/>
                    <a:pt x="8174" y="66948"/>
                  </a:cubicBezTo>
                  <a:lnTo>
                    <a:pt x="8174" y="66948"/>
                  </a:lnTo>
                  <a:cubicBezTo>
                    <a:pt x="7878" y="78865"/>
                    <a:pt x="6067" y="90747"/>
                    <a:pt x="4890" y="102593"/>
                  </a:cubicBezTo>
                  <a:cubicBezTo>
                    <a:pt x="4310" y="108461"/>
                    <a:pt x="3767" y="114365"/>
                    <a:pt x="3658" y="120233"/>
                  </a:cubicBezTo>
                  <a:cubicBezTo>
                    <a:pt x="3622" y="125231"/>
                    <a:pt x="3332" y="131280"/>
                    <a:pt x="9055" y="133091"/>
                  </a:cubicBezTo>
                  <a:cubicBezTo>
                    <a:pt x="10849" y="133674"/>
                    <a:pt x="12754" y="133785"/>
                    <a:pt x="14650" y="133785"/>
                  </a:cubicBezTo>
                  <a:cubicBezTo>
                    <a:pt x="15816" y="133785"/>
                    <a:pt x="16979" y="133743"/>
                    <a:pt x="18111" y="133743"/>
                  </a:cubicBezTo>
                  <a:cubicBezTo>
                    <a:pt x="19626" y="133773"/>
                    <a:pt x="21153" y="133816"/>
                    <a:pt x="22683" y="133816"/>
                  </a:cubicBezTo>
                  <a:cubicBezTo>
                    <a:pt x="24810" y="133816"/>
                    <a:pt x="26942" y="133733"/>
                    <a:pt x="29050" y="133417"/>
                  </a:cubicBezTo>
                  <a:cubicBezTo>
                    <a:pt x="32237" y="132910"/>
                    <a:pt x="35787" y="131860"/>
                    <a:pt x="38214" y="129578"/>
                  </a:cubicBezTo>
                  <a:cubicBezTo>
                    <a:pt x="40604" y="127332"/>
                    <a:pt x="40930" y="124145"/>
                    <a:pt x="41329" y="121066"/>
                  </a:cubicBezTo>
                  <a:cubicBezTo>
                    <a:pt x="42415" y="112409"/>
                    <a:pt x="41872" y="103680"/>
                    <a:pt x="41582" y="94986"/>
                  </a:cubicBezTo>
                  <a:cubicBezTo>
                    <a:pt x="41292" y="86293"/>
                    <a:pt x="41437" y="77636"/>
                    <a:pt x="41800" y="68980"/>
                  </a:cubicBezTo>
                  <a:cubicBezTo>
                    <a:pt x="42596" y="49535"/>
                    <a:pt x="44298" y="30162"/>
                    <a:pt x="43828" y="10717"/>
                  </a:cubicBezTo>
                  <a:lnTo>
                    <a:pt x="43828" y="10717"/>
                  </a:lnTo>
                  <a:cubicBezTo>
                    <a:pt x="43829" y="10700"/>
                    <a:pt x="43829" y="10682"/>
                    <a:pt x="43828" y="10663"/>
                  </a:cubicBezTo>
                  <a:cubicBezTo>
                    <a:pt x="43652" y="5349"/>
                    <a:pt x="42040" y="1"/>
                    <a:pt x="3603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3308255" y="2199284"/>
              <a:ext cx="114145" cy="201224"/>
            </a:xfrm>
            <a:custGeom>
              <a:avLst/>
              <a:gdLst/>
              <a:ahLst/>
              <a:cxnLst/>
              <a:rect l="l" t="t" r="r" b="b"/>
              <a:pathLst>
                <a:path w="7317" h="12899" extrusionOk="0">
                  <a:moveTo>
                    <a:pt x="6513" y="1"/>
                  </a:moveTo>
                  <a:cubicBezTo>
                    <a:pt x="6492" y="1"/>
                    <a:pt x="6470" y="2"/>
                    <a:pt x="6448" y="3"/>
                  </a:cubicBezTo>
                  <a:cubicBezTo>
                    <a:pt x="1" y="474"/>
                    <a:pt x="906" y="7538"/>
                    <a:pt x="725" y="12246"/>
                  </a:cubicBezTo>
                  <a:cubicBezTo>
                    <a:pt x="707" y="12681"/>
                    <a:pt x="1042" y="12898"/>
                    <a:pt x="1386" y="12898"/>
                  </a:cubicBezTo>
                  <a:cubicBezTo>
                    <a:pt x="1730" y="12898"/>
                    <a:pt x="2083" y="12681"/>
                    <a:pt x="2101" y="12246"/>
                  </a:cubicBezTo>
                  <a:cubicBezTo>
                    <a:pt x="2210" y="8515"/>
                    <a:pt x="1196" y="1742"/>
                    <a:pt x="6448" y="1380"/>
                  </a:cubicBezTo>
                  <a:cubicBezTo>
                    <a:pt x="7295" y="1309"/>
                    <a:pt x="7317" y="1"/>
                    <a:pt x="651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3326977" y="4035796"/>
              <a:ext cx="105050" cy="126703"/>
            </a:xfrm>
            <a:custGeom>
              <a:avLst/>
              <a:gdLst/>
              <a:ahLst/>
              <a:cxnLst/>
              <a:rect l="l" t="t" r="r" b="b"/>
              <a:pathLst>
                <a:path w="6734" h="8122" extrusionOk="0">
                  <a:moveTo>
                    <a:pt x="1213" y="1"/>
                  </a:moveTo>
                  <a:cubicBezTo>
                    <a:pt x="946" y="1"/>
                    <a:pt x="680" y="143"/>
                    <a:pt x="580" y="473"/>
                  </a:cubicBezTo>
                  <a:cubicBezTo>
                    <a:pt x="1" y="2357"/>
                    <a:pt x="254" y="4385"/>
                    <a:pt x="1304" y="6015"/>
                  </a:cubicBezTo>
                  <a:cubicBezTo>
                    <a:pt x="2319" y="7572"/>
                    <a:pt x="4166" y="7898"/>
                    <a:pt x="5868" y="8116"/>
                  </a:cubicBezTo>
                  <a:cubicBezTo>
                    <a:pt x="5902" y="8120"/>
                    <a:pt x="5935" y="8122"/>
                    <a:pt x="5966" y="8122"/>
                  </a:cubicBezTo>
                  <a:cubicBezTo>
                    <a:pt x="6734" y="8122"/>
                    <a:pt x="6669" y="6880"/>
                    <a:pt x="5868" y="6775"/>
                  </a:cubicBezTo>
                  <a:cubicBezTo>
                    <a:pt x="4492" y="6558"/>
                    <a:pt x="2971" y="6341"/>
                    <a:pt x="2246" y="4964"/>
                  </a:cubicBezTo>
                  <a:cubicBezTo>
                    <a:pt x="1558" y="3697"/>
                    <a:pt x="1449" y="2212"/>
                    <a:pt x="1884" y="835"/>
                  </a:cubicBezTo>
                  <a:cubicBezTo>
                    <a:pt x="2037" y="332"/>
                    <a:pt x="1622" y="1"/>
                    <a:pt x="121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41"/>
          <p:cNvSpPr txBox="1">
            <a:spLocks noGrp="1"/>
          </p:cNvSpPr>
          <p:nvPr>
            <p:ph type="title"/>
          </p:nvPr>
        </p:nvSpPr>
        <p:spPr>
          <a:xfrm>
            <a:off x="2332191" y="1234275"/>
            <a:ext cx="4479617" cy="798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ĐỊNH NGHĨA</a:t>
            </a:r>
            <a:endParaRPr sz="5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7"/>
          <p:cNvSpPr txBox="1">
            <a:spLocks noGrp="1"/>
          </p:cNvSpPr>
          <p:nvPr>
            <p:ph type="title"/>
          </p:nvPr>
        </p:nvSpPr>
        <p:spPr>
          <a:xfrm>
            <a:off x="622659" y="91785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latin typeface="+mj-lt"/>
              </a:rPr>
              <a:t>ĐẶC TRƯNG CỦA LẠM PHÁT</a:t>
            </a:r>
            <a:endParaRPr sz="3200" dirty="0">
              <a:latin typeface="+mj-lt"/>
            </a:endParaRPr>
          </a:p>
        </p:txBody>
      </p:sp>
      <p:sp>
        <p:nvSpPr>
          <p:cNvPr id="1222" name="Google Shape;1222;p47"/>
          <p:cNvSpPr txBox="1">
            <a:spLocks noGrp="1"/>
          </p:cNvSpPr>
          <p:nvPr>
            <p:ph type="subTitle" idx="2"/>
          </p:nvPr>
        </p:nvSpPr>
        <p:spPr>
          <a:xfrm>
            <a:off x="970727" y="2571637"/>
            <a:ext cx="1960412" cy="1117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Hiện tượng gia tăng quá mức của lượng tiền</a:t>
            </a:r>
            <a:endParaRPr sz="2000" b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224" name="Google Shape;1224;p47"/>
          <p:cNvSpPr txBox="1">
            <a:spLocks noGrp="1"/>
          </p:cNvSpPr>
          <p:nvPr>
            <p:ph type="subTitle" idx="4"/>
          </p:nvPr>
        </p:nvSpPr>
        <p:spPr>
          <a:xfrm>
            <a:off x="3481585" y="2558778"/>
            <a:ext cx="2116932" cy="83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 sz="2000" b="1" dirty="0">
                <a:solidFill>
                  <a:schemeClr val="bg2"/>
                </a:solidFill>
                <a:latin typeface="Calibri" panose="020F0502020204030204" pitchFamily="34" charset="0"/>
              </a:rPr>
              <a:t>Sự tăng lên của giá cả kèm theo sự mất giá của đồng tiền</a:t>
            </a:r>
            <a:endParaRPr sz="2000" b="1" dirty="0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  <p:sp>
        <p:nvSpPr>
          <p:cNvPr id="1226" name="Google Shape;1226;p47"/>
          <p:cNvSpPr txBox="1">
            <a:spLocks noGrp="1"/>
          </p:cNvSpPr>
          <p:nvPr>
            <p:ph type="subTitle" idx="6"/>
          </p:nvPr>
        </p:nvSpPr>
        <p:spPr>
          <a:xfrm>
            <a:off x="6229284" y="2570296"/>
            <a:ext cx="1892181" cy="840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Diễn ra khi mức giá chung liên tục giảm</a:t>
            </a:r>
            <a:endParaRPr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grpSp>
        <p:nvGrpSpPr>
          <p:cNvPr id="1227" name="Google Shape;1227;p47"/>
          <p:cNvGrpSpPr/>
          <p:nvPr/>
        </p:nvGrpSpPr>
        <p:grpSpPr>
          <a:xfrm>
            <a:off x="6071800" y="1670681"/>
            <a:ext cx="2201226" cy="2511698"/>
            <a:chOff x="4875791" y="946666"/>
            <a:chExt cx="1263475" cy="1443671"/>
          </a:xfrm>
        </p:grpSpPr>
        <p:sp>
          <p:nvSpPr>
            <p:cNvPr id="1228" name="Google Shape;1228;p47"/>
            <p:cNvSpPr/>
            <p:nvPr/>
          </p:nvSpPr>
          <p:spPr>
            <a:xfrm>
              <a:off x="5455534" y="1055601"/>
              <a:ext cx="53695" cy="44148"/>
            </a:xfrm>
            <a:custGeom>
              <a:avLst/>
              <a:gdLst/>
              <a:ahLst/>
              <a:cxnLst/>
              <a:rect l="l" t="t" r="r" b="b"/>
              <a:pathLst>
                <a:path w="3442" h="2830" extrusionOk="0">
                  <a:moveTo>
                    <a:pt x="2902" y="0"/>
                  </a:moveTo>
                  <a:cubicBezTo>
                    <a:pt x="2802" y="0"/>
                    <a:pt x="2699" y="38"/>
                    <a:pt x="2608" y="113"/>
                  </a:cubicBezTo>
                  <a:cubicBezTo>
                    <a:pt x="2174" y="439"/>
                    <a:pt x="1666" y="838"/>
                    <a:pt x="1232" y="1200"/>
                  </a:cubicBezTo>
                  <a:cubicBezTo>
                    <a:pt x="906" y="1490"/>
                    <a:pt x="580" y="1743"/>
                    <a:pt x="254" y="1997"/>
                  </a:cubicBezTo>
                  <a:cubicBezTo>
                    <a:pt x="36" y="2142"/>
                    <a:pt x="0" y="2432"/>
                    <a:pt x="145" y="2649"/>
                  </a:cubicBezTo>
                  <a:cubicBezTo>
                    <a:pt x="254" y="2758"/>
                    <a:pt x="362" y="2830"/>
                    <a:pt x="507" y="2830"/>
                  </a:cubicBezTo>
                  <a:cubicBezTo>
                    <a:pt x="616" y="2830"/>
                    <a:pt x="725" y="2794"/>
                    <a:pt x="797" y="2721"/>
                  </a:cubicBezTo>
                  <a:cubicBezTo>
                    <a:pt x="1123" y="2504"/>
                    <a:pt x="1449" y="2214"/>
                    <a:pt x="1811" y="1924"/>
                  </a:cubicBezTo>
                  <a:cubicBezTo>
                    <a:pt x="2246" y="1562"/>
                    <a:pt x="2717" y="1200"/>
                    <a:pt x="3151" y="874"/>
                  </a:cubicBezTo>
                  <a:cubicBezTo>
                    <a:pt x="3369" y="729"/>
                    <a:pt x="3441" y="403"/>
                    <a:pt x="3260" y="222"/>
                  </a:cubicBezTo>
                  <a:cubicBezTo>
                    <a:pt x="3176" y="74"/>
                    <a:pt x="3042" y="0"/>
                    <a:pt x="2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952637" y="2200313"/>
              <a:ext cx="1086088" cy="135782"/>
            </a:xfrm>
            <a:custGeom>
              <a:avLst/>
              <a:gdLst/>
              <a:ahLst/>
              <a:cxnLst/>
              <a:rect l="l" t="t" r="r" b="b"/>
              <a:pathLst>
                <a:path w="69621" h="8704" extrusionOk="0">
                  <a:moveTo>
                    <a:pt x="68963" y="1"/>
                  </a:moveTo>
                  <a:cubicBezTo>
                    <a:pt x="68838" y="1"/>
                    <a:pt x="68709" y="56"/>
                    <a:pt x="68603" y="191"/>
                  </a:cubicBezTo>
                  <a:cubicBezTo>
                    <a:pt x="68096" y="771"/>
                    <a:pt x="67589" y="1278"/>
                    <a:pt x="67010" y="1821"/>
                  </a:cubicBezTo>
                  <a:cubicBezTo>
                    <a:pt x="66539" y="2256"/>
                    <a:pt x="66032" y="2727"/>
                    <a:pt x="65561" y="3234"/>
                  </a:cubicBezTo>
                  <a:cubicBezTo>
                    <a:pt x="65380" y="3415"/>
                    <a:pt x="65380" y="3704"/>
                    <a:pt x="65597" y="3886"/>
                  </a:cubicBezTo>
                  <a:cubicBezTo>
                    <a:pt x="65670" y="3958"/>
                    <a:pt x="65814" y="3994"/>
                    <a:pt x="65923" y="3994"/>
                  </a:cubicBezTo>
                  <a:cubicBezTo>
                    <a:pt x="66032" y="3994"/>
                    <a:pt x="66177" y="3958"/>
                    <a:pt x="66249" y="3849"/>
                  </a:cubicBezTo>
                  <a:cubicBezTo>
                    <a:pt x="66684" y="3415"/>
                    <a:pt x="67191" y="2944"/>
                    <a:pt x="67662" y="2509"/>
                  </a:cubicBezTo>
                  <a:cubicBezTo>
                    <a:pt x="68241" y="1966"/>
                    <a:pt x="68821" y="1386"/>
                    <a:pt x="69328" y="771"/>
                  </a:cubicBezTo>
                  <a:cubicBezTo>
                    <a:pt x="69620" y="425"/>
                    <a:pt x="69308" y="1"/>
                    <a:pt x="68963" y="1"/>
                  </a:cubicBezTo>
                  <a:close/>
                  <a:moveTo>
                    <a:pt x="65670" y="481"/>
                  </a:moveTo>
                  <a:cubicBezTo>
                    <a:pt x="64329" y="481"/>
                    <a:pt x="61214" y="4393"/>
                    <a:pt x="60599" y="5407"/>
                  </a:cubicBezTo>
                  <a:cubicBezTo>
                    <a:pt x="60417" y="5624"/>
                    <a:pt x="60490" y="5914"/>
                    <a:pt x="60743" y="6059"/>
                  </a:cubicBezTo>
                  <a:cubicBezTo>
                    <a:pt x="60816" y="6095"/>
                    <a:pt x="60888" y="6131"/>
                    <a:pt x="60961" y="6131"/>
                  </a:cubicBezTo>
                  <a:cubicBezTo>
                    <a:pt x="61142" y="6131"/>
                    <a:pt x="61287" y="6059"/>
                    <a:pt x="61359" y="5914"/>
                  </a:cubicBezTo>
                  <a:cubicBezTo>
                    <a:pt x="62373" y="4320"/>
                    <a:pt x="65054" y="1459"/>
                    <a:pt x="65670" y="1423"/>
                  </a:cubicBezTo>
                  <a:cubicBezTo>
                    <a:pt x="66285" y="1423"/>
                    <a:pt x="66285" y="481"/>
                    <a:pt x="65670" y="481"/>
                  </a:cubicBezTo>
                  <a:close/>
                  <a:moveTo>
                    <a:pt x="2877" y="4720"/>
                  </a:moveTo>
                  <a:cubicBezTo>
                    <a:pt x="2764" y="4720"/>
                    <a:pt x="2645" y="4763"/>
                    <a:pt x="2536" y="4864"/>
                  </a:cubicBezTo>
                  <a:cubicBezTo>
                    <a:pt x="1956" y="5479"/>
                    <a:pt x="1377" y="6168"/>
                    <a:pt x="906" y="6892"/>
                  </a:cubicBezTo>
                  <a:cubicBezTo>
                    <a:pt x="652" y="7254"/>
                    <a:pt x="435" y="7616"/>
                    <a:pt x="145" y="7942"/>
                  </a:cubicBezTo>
                  <a:cubicBezTo>
                    <a:pt x="0" y="8160"/>
                    <a:pt x="36" y="8449"/>
                    <a:pt x="254" y="8631"/>
                  </a:cubicBezTo>
                  <a:cubicBezTo>
                    <a:pt x="326" y="8667"/>
                    <a:pt x="435" y="8703"/>
                    <a:pt x="507" y="8703"/>
                  </a:cubicBezTo>
                  <a:cubicBezTo>
                    <a:pt x="688" y="8703"/>
                    <a:pt x="797" y="8667"/>
                    <a:pt x="906" y="8522"/>
                  </a:cubicBezTo>
                  <a:cubicBezTo>
                    <a:pt x="1159" y="8196"/>
                    <a:pt x="1449" y="7797"/>
                    <a:pt x="1703" y="7435"/>
                  </a:cubicBezTo>
                  <a:cubicBezTo>
                    <a:pt x="2137" y="6747"/>
                    <a:pt x="2644" y="6131"/>
                    <a:pt x="3224" y="5516"/>
                  </a:cubicBezTo>
                  <a:cubicBezTo>
                    <a:pt x="3558" y="5182"/>
                    <a:pt x="3251" y="4720"/>
                    <a:pt x="2877" y="47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4875791" y="946666"/>
              <a:ext cx="1263475" cy="1443671"/>
            </a:xfrm>
            <a:custGeom>
              <a:avLst/>
              <a:gdLst/>
              <a:ahLst/>
              <a:cxnLst/>
              <a:rect l="l" t="t" r="r" b="b"/>
              <a:pathLst>
                <a:path w="80992" h="92543" extrusionOk="0">
                  <a:moveTo>
                    <a:pt x="38286" y="939"/>
                  </a:moveTo>
                  <a:cubicBezTo>
                    <a:pt x="38395" y="975"/>
                    <a:pt x="38503" y="1011"/>
                    <a:pt x="38576" y="1084"/>
                  </a:cubicBezTo>
                  <a:cubicBezTo>
                    <a:pt x="39409" y="1663"/>
                    <a:pt x="40206" y="2315"/>
                    <a:pt x="40894" y="3040"/>
                  </a:cubicBezTo>
                  <a:cubicBezTo>
                    <a:pt x="40982" y="3127"/>
                    <a:pt x="41109" y="3175"/>
                    <a:pt x="41237" y="3175"/>
                  </a:cubicBezTo>
                  <a:cubicBezTo>
                    <a:pt x="41319" y="3175"/>
                    <a:pt x="41402" y="3155"/>
                    <a:pt x="41474" y="3112"/>
                  </a:cubicBezTo>
                  <a:cubicBezTo>
                    <a:pt x="42234" y="2714"/>
                    <a:pt x="43031" y="2315"/>
                    <a:pt x="43828" y="1989"/>
                  </a:cubicBezTo>
                  <a:cubicBezTo>
                    <a:pt x="44009" y="1881"/>
                    <a:pt x="44190" y="1844"/>
                    <a:pt x="44371" y="1844"/>
                  </a:cubicBezTo>
                  <a:cubicBezTo>
                    <a:pt x="44589" y="1844"/>
                    <a:pt x="44806" y="1953"/>
                    <a:pt x="44987" y="2098"/>
                  </a:cubicBezTo>
                  <a:cubicBezTo>
                    <a:pt x="45494" y="2424"/>
                    <a:pt x="45929" y="2931"/>
                    <a:pt x="46219" y="3510"/>
                  </a:cubicBezTo>
                  <a:cubicBezTo>
                    <a:pt x="46298" y="3670"/>
                    <a:pt x="46455" y="3770"/>
                    <a:pt x="46633" y="3770"/>
                  </a:cubicBezTo>
                  <a:cubicBezTo>
                    <a:pt x="46698" y="3770"/>
                    <a:pt x="46766" y="3757"/>
                    <a:pt x="46834" y="3728"/>
                  </a:cubicBezTo>
                  <a:lnTo>
                    <a:pt x="49877" y="2532"/>
                  </a:lnTo>
                  <a:lnTo>
                    <a:pt x="49877" y="2532"/>
                  </a:lnTo>
                  <a:cubicBezTo>
                    <a:pt x="49442" y="5177"/>
                    <a:pt x="49189" y="7821"/>
                    <a:pt x="49152" y="10501"/>
                  </a:cubicBezTo>
                  <a:cubicBezTo>
                    <a:pt x="49008" y="14232"/>
                    <a:pt x="48863" y="18071"/>
                    <a:pt x="47595" y="21694"/>
                  </a:cubicBezTo>
                  <a:cubicBezTo>
                    <a:pt x="47052" y="21186"/>
                    <a:pt x="46508" y="20752"/>
                    <a:pt x="45893" y="20390"/>
                  </a:cubicBezTo>
                  <a:cubicBezTo>
                    <a:pt x="45675" y="20208"/>
                    <a:pt x="45422" y="20136"/>
                    <a:pt x="45168" y="20100"/>
                  </a:cubicBezTo>
                  <a:lnTo>
                    <a:pt x="45096" y="20100"/>
                  </a:lnTo>
                  <a:cubicBezTo>
                    <a:pt x="44842" y="20136"/>
                    <a:pt x="44589" y="20245"/>
                    <a:pt x="44371" y="20462"/>
                  </a:cubicBezTo>
                  <a:lnTo>
                    <a:pt x="43430" y="21295"/>
                  </a:lnTo>
                  <a:cubicBezTo>
                    <a:pt x="43246" y="21494"/>
                    <a:pt x="42997" y="21590"/>
                    <a:pt x="42749" y="21590"/>
                  </a:cubicBezTo>
                  <a:cubicBezTo>
                    <a:pt x="42411" y="21590"/>
                    <a:pt x="42075" y="21412"/>
                    <a:pt x="41908" y="21078"/>
                  </a:cubicBezTo>
                  <a:lnTo>
                    <a:pt x="41800" y="20897"/>
                  </a:lnTo>
                  <a:cubicBezTo>
                    <a:pt x="41510" y="20390"/>
                    <a:pt x="41039" y="20027"/>
                    <a:pt x="40496" y="19846"/>
                  </a:cubicBezTo>
                  <a:cubicBezTo>
                    <a:pt x="40314" y="19774"/>
                    <a:pt x="40097" y="19738"/>
                    <a:pt x="39916" y="19738"/>
                  </a:cubicBezTo>
                  <a:cubicBezTo>
                    <a:pt x="39300" y="19774"/>
                    <a:pt x="38721" y="19955"/>
                    <a:pt x="38214" y="20208"/>
                  </a:cubicBezTo>
                  <a:lnTo>
                    <a:pt x="35533" y="21331"/>
                  </a:lnTo>
                  <a:cubicBezTo>
                    <a:pt x="34773" y="20788"/>
                    <a:pt x="34012" y="20136"/>
                    <a:pt x="33360" y="19448"/>
                  </a:cubicBezTo>
                  <a:cubicBezTo>
                    <a:pt x="33276" y="19342"/>
                    <a:pt x="33142" y="19286"/>
                    <a:pt x="33009" y="19286"/>
                  </a:cubicBezTo>
                  <a:cubicBezTo>
                    <a:pt x="32914" y="19286"/>
                    <a:pt x="32820" y="19315"/>
                    <a:pt x="32744" y="19375"/>
                  </a:cubicBezTo>
                  <a:lnTo>
                    <a:pt x="31875" y="20027"/>
                  </a:lnTo>
                  <a:cubicBezTo>
                    <a:pt x="32020" y="13978"/>
                    <a:pt x="32636" y="7966"/>
                    <a:pt x="33795" y="2025"/>
                  </a:cubicBezTo>
                  <a:lnTo>
                    <a:pt x="35497" y="2750"/>
                  </a:lnTo>
                  <a:cubicBezTo>
                    <a:pt x="35557" y="2786"/>
                    <a:pt x="35622" y="2802"/>
                    <a:pt x="35686" y="2802"/>
                  </a:cubicBezTo>
                  <a:cubicBezTo>
                    <a:pt x="35815" y="2802"/>
                    <a:pt x="35944" y="2738"/>
                    <a:pt x="36040" y="2641"/>
                  </a:cubicBezTo>
                  <a:cubicBezTo>
                    <a:pt x="36620" y="2025"/>
                    <a:pt x="37272" y="1482"/>
                    <a:pt x="37996" y="1047"/>
                  </a:cubicBezTo>
                  <a:cubicBezTo>
                    <a:pt x="38069" y="1011"/>
                    <a:pt x="38177" y="939"/>
                    <a:pt x="38286" y="939"/>
                  </a:cubicBezTo>
                  <a:close/>
                  <a:moveTo>
                    <a:pt x="14090" y="12892"/>
                  </a:moveTo>
                  <a:cubicBezTo>
                    <a:pt x="19089" y="12892"/>
                    <a:pt x="25065" y="12928"/>
                    <a:pt x="31295" y="12964"/>
                  </a:cubicBezTo>
                  <a:cubicBezTo>
                    <a:pt x="31078" y="15645"/>
                    <a:pt x="30969" y="18289"/>
                    <a:pt x="30933" y="20969"/>
                  </a:cubicBezTo>
                  <a:cubicBezTo>
                    <a:pt x="30933" y="21114"/>
                    <a:pt x="31006" y="21295"/>
                    <a:pt x="31187" y="21368"/>
                  </a:cubicBezTo>
                  <a:cubicBezTo>
                    <a:pt x="31252" y="21400"/>
                    <a:pt x="31332" y="21418"/>
                    <a:pt x="31410" y="21418"/>
                  </a:cubicBezTo>
                  <a:cubicBezTo>
                    <a:pt x="31505" y="21418"/>
                    <a:pt x="31598" y="21391"/>
                    <a:pt x="31658" y="21331"/>
                  </a:cubicBezTo>
                  <a:lnTo>
                    <a:pt x="32962" y="20390"/>
                  </a:lnTo>
                  <a:cubicBezTo>
                    <a:pt x="33650" y="21078"/>
                    <a:pt x="34410" y="21694"/>
                    <a:pt x="35244" y="22237"/>
                  </a:cubicBezTo>
                  <a:cubicBezTo>
                    <a:pt x="35312" y="22306"/>
                    <a:pt x="35410" y="22331"/>
                    <a:pt x="35510" y="22331"/>
                  </a:cubicBezTo>
                  <a:cubicBezTo>
                    <a:pt x="35567" y="22331"/>
                    <a:pt x="35625" y="22323"/>
                    <a:pt x="35678" y="22309"/>
                  </a:cubicBezTo>
                  <a:lnTo>
                    <a:pt x="38576" y="21042"/>
                  </a:lnTo>
                  <a:cubicBezTo>
                    <a:pt x="38979" y="20840"/>
                    <a:pt x="39429" y="20730"/>
                    <a:pt x="39888" y="20730"/>
                  </a:cubicBezTo>
                  <a:cubicBezTo>
                    <a:pt x="40005" y="20730"/>
                    <a:pt x="40124" y="20737"/>
                    <a:pt x="40242" y="20752"/>
                  </a:cubicBezTo>
                  <a:cubicBezTo>
                    <a:pt x="40568" y="20824"/>
                    <a:pt x="40749" y="21078"/>
                    <a:pt x="41003" y="21440"/>
                  </a:cubicBezTo>
                  <a:lnTo>
                    <a:pt x="41184" y="21657"/>
                  </a:lnTo>
                  <a:cubicBezTo>
                    <a:pt x="41546" y="22164"/>
                    <a:pt x="42162" y="22490"/>
                    <a:pt x="42814" y="22527"/>
                  </a:cubicBezTo>
                  <a:cubicBezTo>
                    <a:pt x="42959" y="22527"/>
                    <a:pt x="43067" y="22490"/>
                    <a:pt x="43212" y="22490"/>
                  </a:cubicBezTo>
                  <a:cubicBezTo>
                    <a:pt x="43502" y="22382"/>
                    <a:pt x="43792" y="22201"/>
                    <a:pt x="44045" y="21983"/>
                  </a:cubicBezTo>
                  <a:lnTo>
                    <a:pt x="44987" y="21186"/>
                  </a:lnTo>
                  <a:cubicBezTo>
                    <a:pt x="45023" y="21150"/>
                    <a:pt x="45096" y="21078"/>
                    <a:pt x="45132" y="21078"/>
                  </a:cubicBezTo>
                  <a:cubicBezTo>
                    <a:pt x="45204" y="21078"/>
                    <a:pt x="45277" y="21114"/>
                    <a:pt x="45349" y="21186"/>
                  </a:cubicBezTo>
                  <a:cubicBezTo>
                    <a:pt x="46110" y="21657"/>
                    <a:pt x="46798" y="22237"/>
                    <a:pt x="47450" y="22853"/>
                  </a:cubicBezTo>
                  <a:cubicBezTo>
                    <a:pt x="47523" y="22925"/>
                    <a:pt x="47667" y="22997"/>
                    <a:pt x="47776" y="22997"/>
                  </a:cubicBezTo>
                  <a:lnTo>
                    <a:pt x="47885" y="22997"/>
                  </a:lnTo>
                  <a:cubicBezTo>
                    <a:pt x="48030" y="22961"/>
                    <a:pt x="48175" y="22853"/>
                    <a:pt x="48211" y="22708"/>
                  </a:cubicBezTo>
                  <a:cubicBezTo>
                    <a:pt x="49442" y="19593"/>
                    <a:pt x="49804" y="16369"/>
                    <a:pt x="49986" y="13182"/>
                  </a:cubicBezTo>
                  <a:cubicBezTo>
                    <a:pt x="64112" y="13363"/>
                    <a:pt x="76391" y="13544"/>
                    <a:pt x="78782" y="13580"/>
                  </a:cubicBezTo>
                  <a:cubicBezTo>
                    <a:pt x="79941" y="26982"/>
                    <a:pt x="77369" y="83559"/>
                    <a:pt x="77188" y="88087"/>
                  </a:cubicBezTo>
                  <a:cubicBezTo>
                    <a:pt x="72044" y="90369"/>
                    <a:pt x="57157" y="91637"/>
                    <a:pt x="36149" y="91637"/>
                  </a:cubicBezTo>
                  <a:cubicBezTo>
                    <a:pt x="18799" y="91637"/>
                    <a:pt x="3441" y="90695"/>
                    <a:pt x="2137" y="89934"/>
                  </a:cubicBezTo>
                  <a:cubicBezTo>
                    <a:pt x="725" y="87508"/>
                    <a:pt x="1304" y="42847"/>
                    <a:pt x="2029" y="13037"/>
                  </a:cubicBezTo>
                  <a:cubicBezTo>
                    <a:pt x="4274" y="12928"/>
                    <a:pt x="8331" y="12892"/>
                    <a:pt x="14090" y="12892"/>
                  </a:cubicBezTo>
                  <a:close/>
                  <a:moveTo>
                    <a:pt x="38269" y="0"/>
                  </a:moveTo>
                  <a:cubicBezTo>
                    <a:pt x="37999" y="0"/>
                    <a:pt x="37725" y="82"/>
                    <a:pt x="37489" y="251"/>
                  </a:cubicBezTo>
                  <a:cubicBezTo>
                    <a:pt x="36801" y="685"/>
                    <a:pt x="36149" y="1192"/>
                    <a:pt x="35569" y="1772"/>
                  </a:cubicBezTo>
                  <a:lnTo>
                    <a:pt x="33650" y="866"/>
                  </a:lnTo>
                  <a:cubicBezTo>
                    <a:pt x="33577" y="830"/>
                    <a:pt x="33505" y="812"/>
                    <a:pt x="33432" y="812"/>
                  </a:cubicBezTo>
                  <a:cubicBezTo>
                    <a:pt x="33360" y="812"/>
                    <a:pt x="33288" y="830"/>
                    <a:pt x="33215" y="866"/>
                  </a:cubicBezTo>
                  <a:cubicBezTo>
                    <a:pt x="33106" y="939"/>
                    <a:pt x="32998" y="1047"/>
                    <a:pt x="32998" y="1192"/>
                  </a:cubicBezTo>
                  <a:cubicBezTo>
                    <a:pt x="32273" y="4778"/>
                    <a:pt x="31730" y="8364"/>
                    <a:pt x="31404" y="12022"/>
                  </a:cubicBezTo>
                  <a:cubicBezTo>
                    <a:pt x="25102" y="11950"/>
                    <a:pt x="19125" y="11914"/>
                    <a:pt x="14090" y="11914"/>
                  </a:cubicBezTo>
                  <a:cubicBezTo>
                    <a:pt x="7933" y="11914"/>
                    <a:pt x="3695" y="11986"/>
                    <a:pt x="1521" y="12059"/>
                  </a:cubicBezTo>
                  <a:cubicBezTo>
                    <a:pt x="1268" y="12095"/>
                    <a:pt x="1087" y="12276"/>
                    <a:pt x="1051" y="12530"/>
                  </a:cubicBezTo>
                  <a:cubicBezTo>
                    <a:pt x="1051" y="12711"/>
                    <a:pt x="616" y="31691"/>
                    <a:pt x="399" y="50671"/>
                  </a:cubicBezTo>
                  <a:cubicBezTo>
                    <a:pt x="0" y="89282"/>
                    <a:pt x="1051" y="90188"/>
                    <a:pt x="1485" y="90586"/>
                  </a:cubicBezTo>
                  <a:cubicBezTo>
                    <a:pt x="2862" y="91782"/>
                    <a:pt x="20501" y="92542"/>
                    <a:pt x="36149" y="92542"/>
                  </a:cubicBezTo>
                  <a:cubicBezTo>
                    <a:pt x="46291" y="92542"/>
                    <a:pt x="70740" y="92180"/>
                    <a:pt x="77840" y="88811"/>
                  </a:cubicBezTo>
                  <a:cubicBezTo>
                    <a:pt x="77985" y="88739"/>
                    <a:pt x="78093" y="88558"/>
                    <a:pt x="78093" y="88413"/>
                  </a:cubicBezTo>
                  <a:cubicBezTo>
                    <a:pt x="78130" y="87761"/>
                    <a:pt x="80991" y="26185"/>
                    <a:pt x="79687" y="13037"/>
                  </a:cubicBezTo>
                  <a:cubicBezTo>
                    <a:pt x="79651" y="12819"/>
                    <a:pt x="79470" y="12638"/>
                    <a:pt x="79216" y="12602"/>
                  </a:cubicBezTo>
                  <a:cubicBezTo>
                    <a:pt x="78999" y="12602"/>
                    <a:pt x="65669" y="12421"/>
                    <a:pt x="50022" y="12204"/>
                  </a:cubicBezTo>
                  <a:cubicBezTo>
                    <a:pt x="50058" y="11660"/>
                    <a:pt x="50058" y="11117"/>
                    <a:pt x="50094" y="10537"/>
                  </a:cubicBezTo>
                  <a:cubicBezTo>
                    <a:pt x="50203" y="7676"/>
                    <a:pt x="50312" y="4706"/>
                    <a:pt x="50927" y="1881"/>
                  </a:cubicBezTo>
                  <a:cubicBezTo>
                    <a:pt x="51013" y="1565"/>
                    <a:pt x="50782" y="1318"/>
                    <a:pt x="50520" y="1318"/>
                  </a:cubicBezTo>
                  <a:cubicBezTo>
                    <a:pt x="50451" y="1318"/>
                    <a:pt x="50380" y="1336"/>
                    <a:pt x="50312" y="1373"/>
                  </a:cubicBezTo>
                  <a:lnTo>
                    <a:pt x="46834" y="2714"/>
                  </a:lnTo>
                  <a:cubicBezTo>
                    <a:pt x="46508" y="2170"/>
                    <a:pt x="46037" y="1699"/>
                    <a:pt x="45530" y="1337"/>
                  </a:cubicBezTo>
                  <a:cubicBezTo>
                    <a:pt x="45168" y="1047"/>
                    <a:pt x="44770" y="903"/>
                    <a:pt x="44371" y="903"/>
                  </a:cubicBezTo>
                  <a:cubicBezTo>
                    <a:pt x="44045" y="903"/>
                    <a:pt x="43719" y="975"/>
                    <a:pt x="43466" y="1120"/>
                  </a:cubicBezTo>
                  <a:cubicBezTo>
                    <a:pt x="42705" y="1446"/>
                    <a:pt x="42017" y="1772"/>
                    <a:pt x="41329" y="2134"/>
                  </a:cubicBezTo>
                  <a:cubicBezTo>
                    <a:pt x="40640" y="1482"/>
                    <a:pt x="39916" y="866"/>
                    <a:pt x="39119" y="323"/>
                  </a:cubicBezTo>
                  <a:cubicBezTo>
                    <a:pt x="38886" y="110"/>
                    <a:pt x="38581" y="0"/>
                    <a:pt x="3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5451010" y="1048035"/>
              <a:ext cx="109075" cy="99419"/>
            </a:xfrm>
            <a:custGeom>
              <a:avLst/>
              <a:gdLst/>
              <a:ahLst/>
              <a:cxnLst/>
              <a:rect l="l" t="t" r="r" b="b"/>
              <a:pathLst>
                <a:path w="6992" h="6373" extrusionOk="0">
                  <a:moveTo>
                    <a:pt x="6448" y="1"/>
                  </a:moveTo>
                  <a:cubicBezTo>
                    <a:pt x="6330" y="1"/>
                    <a:pt x="6212" y="55"/>
                    <a:pt x="6122" y="164"/>
                  </a:cubicBezTo>
                  <a:cubicBezTo>
                    <a:pt x="4311" y="2011"/>
                    <a:pt x="2210" y="4148"/>
                    <a:pt x="326" y="5488"/>
                  </a:cubicBezTo>
                  <a:cubicBezTo>
                    <a:pt x="73" y="5633"/>
                    <a:pt x="0" y="5959"/>
                    <a:pt x="182" y="6176"/>
                  </a:cubicBezTo>
                  <a:cubicBezTo>
                    <a:pt x="269" y="6307"/>
                    <a:pt x="408" y="6372"/>
                    <a:pt x="552" y="6372"/>
                  </a:cubicBezTo>
                  <a:cubicBezTo>
                    <a:pt x="648" y="6372"/>
                    <a:pt x="747" y="6343"/>
                    <a:pt x="834" y="6285"/>
                  </a:cubicBezTo>
                  <a:cubicBezTo>
                    <a:pt x="2826" y="4872"/>
                    <a:pt x="4963" y="2735"/>
                    <a:pt x="6774" y="816"/>
                  </a:cubicBezTo>
                  <a:cubicBezTo>
                    <a:pt x="6991" y="635"/>
                    <a:pt x="6991" y="345"/>
                    <a:pt x="6774" y="164"/>
                  </a:cubicBezTo>
                  <a:cubicBezTo>
                    <a:pt x="6683" y="55"/>
                    <a:pt x="6566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5519557" y="1088423"/>
              <a:ext cx="44476" cy="37346"/>
            </a:xfrm>
            <a:custGeom>
              <a:avLst/>
              <a:gdLst/>
              <a:ahLst/>
              <a:cxnLst/>
              <a:rect l="l" t="t" r="r" b="b"/>
              <a:pathLst>
                <a:path w="2851" h="2394" extrusionOk="0">
                  <a:moveTo>
                    <a:pt x="2320" y="0"/>
                  </a:moveTo>
                  <a:cubicBezTo>
                    <a:pt x="2232" y="0"/>
                    <a:pt x="2141" y="24"/>
                    <a:pt x="2054" y="74"/>
                  </a:cubicBezTo>
                  <a:cubicBezTo>
                    <a:pt x="1366" y="472"/>
                    <a:pt x="786" y="980"/>
                    <a:pt x="315" y="1595"/>
                  </a:cubicBezTo>
                  <a:cubicBezTo>
                    <a:pt x="0" y="1910"/>
                    <a:pt x="226" y="2394"/>
                    <a:pt x="634" y="2394"/>
                  </a:cubicBezTo>
                  <a:cubicBezTo>
                    <a:pt x="648" y="2394"/>
                    <a:pt x="663" y="2393"/>
                    <a:pt x="677" y="2392"/>
                  </a:cubicBezTo>
                  <a:cubicBezTo>
                    <a:pt x="822" y="2356"/>
                    <a:pt x="931" y="2320"/>
                    <a:pt x="1040" y="2211"/>
                  </a:cubicBezTo>
                  <a:cubicBezTo>
                    <a:pt x="1438" y="1668"/>
                    <a:pt x="1945" y="1233"/>
                    <a:pt x="2525" y="907"/>
                  </a:cubicBezTo>
                  <a:cubicBezTo>
                    <a:pt x="2778" y="798"/>
                    <a:pt x="2851" y="472"/>
                    <a:pt x="2742" y="255"/>
                  </a:cubicBezTo>
                  <a:cubicBezTo>
                    <a:pt x="2647" y="89"/>
                    <a:pt x="2489" y="0"/>
                    <a:pt x="2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5895142" y="2207801"/>
              <a:ext cx="92118" cy="88171"/>
            </a:xfrm>
            <a:custGeom>
              <a:avLst/>
              <a:gdLst/>
              <a:ahLst/>
              <a:cxnLst/>
              <a:rect l="l" t="t" r="r" b="b"/>
              <a:pathLst>
                <a:path w="5905" h="5652" extrusionOk="0">
                  <a:moveTo>
                    <a:pt x="5253" y="1"/>
                  </a:moveTo>
                  <a:cubicBezTo>
                    <a:pt x="3912" y="1"/>
                    <a:pt x="797" y="3913"/>
                    <a:pt x="182" y="4927"/>
                  </a:cubicBezTo>
                  <a:cubicBezTo>
                    <a:pt x="0" y="5144"/>
                    <a:pt x="73" y="5434"/>
                    <a:pt x="326" y="5579"/>
                  </a:cubicBezTo>
                  <a:cubicBezTo>
                    <a:pt x="399" y="5615"/>
                    <a:pt x="471" y="5651"/>
                    <a:pt x="544" y="5651"/>
                  </a:cubicBezTo>
                  <a:cubicBezTo>
                    <a:pt x="725" y="5651"/>
                    <a:pt x="870" y="5579"/>
                    <a:pt x="942" y="5434"/>
                  </a:cubicBezTo>
                  <a:cubicBezTo>
                    <a:pt x="1956" y="3840"/>
                    <a:pt x="4637" y="979"/>
                    <a:pt x="5253" y="943"/>
                  </a:cubicBezTo>
                  <a:cubicBezTo>
                    <a:pt x="5904" y="943"/>
                    <a:pt x="5904" y="1"/>
                    <a:pt x="5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5972549" y="2200578"/>
              <a:ext cx="66768" cy="62618"/>
            </a:xfrm>
            <a:custGeom>
              <a:avLst/>
              <a:gdLst/>
              <a:ahLst/>
              <a:cxnLst/>
              <a:rect l="l" t="t" r="r" b="b"/>
              <a:pathLst>
                <a:path w="4280" h="4014" extrusionOk="0">
                  <a:moveTo>
                    <a:pt x="3613" y="0"/>
                  </a:moveTo>
                  <a:cubicBezTo>
                    <a:pt x="3490" y="0"/>
                    <a:pt x="3364" y="51"/>
                    <a:pt x="3261" y="174"/>
                  </a:cubicBezTo>
                  <a:cubicBezTo>
                    <a:pt x="2754" y="754"/>
                    <a:pt x="2210" y="1297"/>
                    <a:pt x="1631" y="1804"/>
                  </a:cubicBezTo>
                  <a:cubicBezTo>
                    <a:pt x="1160" y="2239"/>
                    <a:pt x="653" y="2710"/>
                    <a:pt x="182" y="3217"/>
                  </a:cubicBezTo>
                  <a:cubicBezTo>
                    <a:pt x="1" y="3398"/>
                    <a:pt x="37" y="3687"/>
                    <a:pt x="254" y="3869"/>
                  </a:cubicBezTo>
                  <a:cubicBezTo>
                    <a:pt x="327" y="3941"/>
                    <a:pt x="435" y="4013"/>
                    <a:pt x="544" y="4013"/>
                  </a:cubicBezTo>
                  <a:cubicBezTo>
                    <a:pt x="689" y="4013"/>
                    <a:pt x="798" y="3941"/>
                    <a:pt x="906" y="3832"/>
                  </a:cubicBezTo>
                  <a:cubicBezTo>
                    <a:pt x="1341" y="3398"/>
                    <a:pt x="1812" y="2927"/>
                    <a:pt x="2283" y="2492"/>
                  </a:cubicBezTo>
                  <a:cubicBezTo>
                    <a:pt x="2898" y="1949"/>
                    <a:pt x="3442" y="1369"/>
                    <a:pt x="3985" y="790"/>
                  </a:cubicBezTo>
                  <a:cubicBezTo>
                    <a:pt x="4280" y="415"/>
                    <a:pt x="3960" y="0"/>
                    <a:pt x="3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5653295" y="1253830"/>
              <a:ext cx="46348" cy="54990"/>
            </a:xfrm>
            <a:custGeom>
              <a:avLst/>
              <a:gdLst/>
              <a:ahLst/>
              <a:cxnLst/>
              <a:rect l="l" t="t" r="r" b="b"/>
              <a:pathLst>
                <a:path w="2971" h="3525" extrusionOk="0">
                  <a:moveTo>
                    <a:pt x="2423" y="1"/>
                  </a:moveTo>
                  <a:cubicBezTo>
                    <a:pt x="2312" y="1"/>
                    <a:pt x="2199" y="38"/>
                    <a:pt x="2102" y="120"/>
                  </a:cubicBezTo>
                  <a:cubicBezTo>
                    <a:pt x="1558" y="663"/>
                    <a:pt x="1087" y="1243"/>
                    <a:pt x="725" y="1931"/>
                  </a:cubicBezTo>
                  <a:cubicBezTo>
                    <a:pt x="544" y="2257"/>
                    <a:pt x="363" y="2547"/>
                    <a:pt x="182" y="2800"/>
                  </a:cubicBezTo>
                  <a:cubicBezTo>
                    <a:pt x="1" y="2981"/>
                    <a:pt x="37" y="3307"/>
                    <a:pt x="254" y="3452"/>
                  </a:cubicBezTo>
                  <a:cubicBezTo>
                    <a:pt x="327" y="3489"/>
                    <a:pt x="435" y="3525"/>
                    <a:pt x="544" y="3525"/>
                  </a:cubicBezTo>
                  <a:cubicBezTo>
                    <a:pt x="689" y="3525"/>
                    <a:pt x="834" y="3452"/>
                    <a:pt x="906" y="3344"/>
                  </a:cubicBezTo>
                  <a:cubicBezTo>
                    <a:pt x="1124" y="3054"/>
                    <a:pt x="1341" y="2764"/>
                    <a:pt x="1522" y="2402"/>
                  </a:cubicBezTo>
                  <a:cubicBezTo>
                    <a:pt x="1848" y="1822"/>
                    <a:pt x="2246" y="1315"/>
                    <a:pt x="2717" y="844"/>
                  </a:cubicBezTo>
                  <a:cubicBezTo>
                    <a:pt x="2935" y="663"/>
                    <a:pt x="2971" y="374"/>
                    <a:pt x="2790" y="156"/>
                  </a:cubicBezTo>
                  <a:cubicBezTo>
                    <a:pt x="2690" y="57"/>
                    <a:pt x="2558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5717458" y="1246482"/>
              <a:ext cx="39406" cy="33056"/>
            </a:xfrm>
            <a:custGeom>
              <a:avLst/>
              <a:gdLst/>
              <a:ahLst/>
              <a:cxnLst/>
              <a:rect l="l" t="t" r="r" b="b"/>
              <a:pathLst>
                <a:path w="2526" h="2119" extrusionOk="0">
                  <a:moveTo>
                    <a:pt x="1813" y="0"/>
                  </a:moveTo>
                  <a:cubicBezTo>
                    <a:pt x="1710" y="0"/>
                    <a:pt x="1602" y="36"/>
                    <a:pt x="1502" y="120"/>
                  </a:cubicBezTo>
                  <a:cubicBezTo>
                    <a:pt x="1104" y="482"/>
                    <a:pt x="705" y="917"/>
                    <a:pt x="307" y="1315"/>
                  </a:cubicBezTo>
                  <a:cubicBezTo>
                    <a:pt x="1" y="1621"/>
                    <a:pt x="205" y="2119"/>
                    <a:pt x="591" y="2119"/>
                  </a:cubicBezTo>
                  <a:cubicBezTo>
                    <a:pt x="616" y="2119"/>
                    <a:pt x="642" y="2117"/>
                    <a:pt x="669" y="2112"/>
                  </a:cubicBezTo>
                  <a:cubicBezTo>
                    <a:pt x="778" y="2112"/>
                    <a:pt x="922" y="2076"/>
                    <a:pt x="995" y="1967"/>
                  </a:cubicBezTo>
                  <a:cubicBezTo>
                    <a:pt x="1357" y="1569"/>
                    <a:pt x="1756" y="1171"/>
                    <a:pt x="2154" y="808"/>
                  </a:cubicBezTo>
                  <a:cubicBezTo>
                    <a:pt x="2525" y="494"/>
                    <a:pt x="2199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4952637" y="2273945"/>
              <a:ext cx="55505" cy="62150"/>
            </a:xfrm>
            <a:custGeom>
              <a:avLst/>
              <a:gdLst/>
              <a:ahLst/>
              <a:cxnLst/>
              <a:rect l="l" t="t" r="r" b="b"/>
              <a:pathLst>
                <a:path w="3558" h="3984" extrusionOk="0">
                  <a:moveTo>
                    <a:pt x="2894" y="0"/>
                  </a:moveTo>
                  <a:cubicBezTo>
                    <a:pt x="2786" y="0"/>
                    <a:pt x="2673" y="43"/>
                    <a:pt x="2572" y="144"/>
                  </a:cubicBezTo>
                  <a:cubicBezTo>
                    <a:pt x="1956" y="759"/>
                    <a:pt x="1377" y="1448"/>
                    <a:pt x="906" y="2172"/>
                  </a:cubicBezTo>
                  <a:cubicBezTo>
                    <a:pt x="688" y="2534"/>
                    <a:pt x="435" y="2896"/>
                    <a:pt x="145" y="3222"/>
                  </a:cubicBezTo>
                  <a:cubicBezTo>
                    <a:pt x="0" y="3440"/>
                    <a:pt x="36" y="3729"/>
                    <a:pt x="254" y="3911"/>
                  </a:cubicBezTo>
                  <a:cubicBezTo>
                    <a:pt x="326" y="3947"/>
                    <a:pt x="435" y="3983"/>
                    <a:pt x="544" y="3983"/>
                  </a:cubicBezTo>
                  <a:cubicBezTo>
                    <a:pt x="688" y="3983"/>
                    <a:pt x="797" y="3947"/>
                    <a:pt x="906" y="3802"/>
                  </a:cubicBezTo>
                  <a:cubicBezTo>
                    <a:pt x="1196" y="3476"/>
                    <a:pt x="1449" y="3077"/>
                    <a:pt x="1703" y="2715"/>
                  </a:cubicBezTo>
                  <a:cubicBezTo>
                    <a:pt x="2137" y="2027"/>
                    <a:pt x="2644" y="1411"/>
                    <a:pt x="3224" y="796"/>
                  </a:cubicBezTo>
                  <a:cubicBezTo>
                    <a:pt x="3558" y="462"/>
                    <a:pt x="3251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5373026" y="960737"/>
              <a:ext cx="280285" cy="323794"/>
            </a:xfrm>
            <a:custGeom>
              <a:avLst/>
              <a:gdLst/>
              <a:ahLst/>
              <a:cxnLst/>
              <a:rect l="l" t="t" r="r" b="b"/>
              <a:pathLst>
                <a:path w="17967" h="20756" extrusionOk="0">
                  <a:moveTo>
                    <a:pt x="8175" y="6081"/>
                  </a:moveTo>
                  <a:cubicBezTo>
                    <a:pt x="8318" y="6081"/>
                    <a:pt x="8465" y="6155"/>
                    <a:pt x="8549" y="6303"/>
                  </a:cubicBezTo>
                  <a:cubicBezTo>
                    <a:pt x="8694" y="6484"/>
                    <a:pt x="8658" y="6810"/>
                    <a:pt x="8440" y="6955"/>
                  </a:cubicBezTo>
                  <a:cubicBezTo>
                    <a:pt x="7970" y="7281"/>
                    <a:pt x="7535" y="7643"/>
                    <a:pt x="7064" y="8005"/>
                  </a:cubicBezTo>
                  <a:cubicBezTo>
                    <a:pt x="6738" y="8295"/>
                    <a:pt x="6412" y="8585"/>
                    <a:pt x="6086" y="8802"/>
                  </a:cubicBezTo>
                  <a:cubicBezTo>
                    <a:pt x="5977" y="8875"/>
                    <a:pt x="5905" y="8911"/>
                    <a:pt x="5796" y="8911"/>
                  </a:cubicBezTo>
                  <a:cubicBezTo>
                    <a:pt x="5651" y="8911"/>
                    <a:pt x="5507" y="8839"/>
                    <a:pt x="5398" y="8730"/>
                  </a:cubicBezTo>
                  <a:cubicBezTo>
                    <a:pt x="5253" y="8513"/>
                    <a:pt x="5289" y="8223"/>
                    <a:pt x="5507" y="8078"/>
                  </a:cubicBezTo>
                  <a:cubicBezTo>
                    <a:pt x="5833" y="7824"/>
                    <a:pt x="6159" y="7571"/>
                    <a:pt x="6485" y="7281"/>
                  </a:cubicBezTo>
                  <a:cubicBezTo>
                    <a:pt x="6955" y="6919"/>
                    <a:pt x="7390" y="6520"/>
                    <a:pt x="7897" y="6194"/>
                  </a:cubicBezTo>
                  <a:cubicBezTo>
                    <a:pt x="7973" y="6119"/>
                    <a:pt x="8073" y="6081"/>
                    <a:pt x="8175" y="6081"/>
                  </a:cubicBezTo>
                  <a:close/>
                  <a:moveTo>
                    <a:pt x="11674" y="8193"/>
                  </a:moveTo>
                  <a:cubicBezTo>
                    <a:pt x="11847" y="8193"/>
                    <a:pt x="12024" y="8291"/>
                    <a:pt x="12099" y="8440"/>
                  </a:cubicBezTo>
                  <a:cubicBezTo>
                    <a:pt x="12244" y="8657"/>
                    <a:pt x="12135" y="8983"/>
                    <a:pt x="11918" y="9092"/>
                  </a:cubicBezTo>
                  <a:cubicBezTo>
                    <a:pt x="11338" y="9418"/>
                    <a:pt x="10831" y="9853"/>
                    <a:pt x="10396" y="10396"/>
                  </a:cubicBezTo>
                  <a:cubicBezTo>
                    <a:pt x="10324" y="10505"/>
                    <a:pt x="10179" y="10541"/>
                    <a:pt x="10034" y="10577"/>
                  </a:cubicBezTo>
                  <a:cubicBezTo>
                    <a:pt x="10019" y="10578"/>
                    <a:pt x="10005" y="10579"/>
                    <a:pt x="9991" y="10579"/>
                  </a:cubicBezTo>
                  <a:cubicBezTo>
                    <a:pt x="9585" y="10579"/>
                    <a:pt x="9392" y="10095"/>
                    <a:pt x="9672" y="9780"/>
                  </a:cubicBezTo>
                  <a:cubicBezTo>
                    <a:pt x="10179" y="9165"/>
                    <a:pt x="10759" y="8657"/>
                    <a:pt x="11447" y="8259"/>
                  </a:cubicBezTo>
                  <a:cubicBezTo>
                    <a:pt x="11515" y="8214"/>
                    <a:pt x="11594" y="8193"/>
                    <a:pt x="11674" y="8193"/>
                  </a:cubicBezTo>
                  <a:close/>
                  <a:moveTo>
                    <a:pt x="11447" y="5624"/>
                  </a:moveTo>
                  <a:cubicBezTo>
                    <a:pt x="11565" y="5624"/>
                    <a:pt x="11682" y="5669"/>
                    <a:pt x="11773" y="5760"/>
                  </a:cubicBezTo>
                  <a:cubicBezTo>
                    <a:pt x="11954" y="5941"/>
                    <a:pt x="11954" y="6267"/>
                    <a:pt x="11773" y="6448"/>
                  </a:cubicBezTo>
                  <a:cubicBezTo>
                    <a:pt x="9926" y="8331"/>
                    <a:pt x="7789" y="10468"/>
                    <a:pt x="5833" y="11881"/>
                  </a:cubicBezTo>
                  <a:cubicBezTo>
                    <a:pt x="5748" y="11952"/>
                    <a:pt x="5652" y="11984"/>
                    <a:pt x="5558" y="11984"/>
                  </a:cubicBezTo>
                  <a:cubicBezTo>
                    <a:pt x="5411" y="11984"/>
                    <a:pt x="5269" y="11905"/>
                    <a:pt x="5181" y="11772"/>
                  </a:cubicBezTo>
                  <a:cubicBezTo>
                    <a:pt x="4999" y="11591"/>
                    <a:pt x="5072" y="11265"/>
                    <a:pt x="5289" y="11120"/>
                  </a:cubicBezTo>
                  <a:cubicBezTo>
                    <a:pt x="7209" y="9744"/>
                    <a:pt x="9310" y="7643"/>
                    <a:pt x="11121" y="5760"/>
                  </a:cubicBezTo>
                  <a:cubicBezTo>
                    <a:pt x="11211" y="5669"/>
                    <a:pt x="11329" y="5624"/>
                    <a:pt x="11447" y="5624"/>
                  </a:cubicBezTo>
                  <a:close/>
                  <a:moveTo>
                    <a:pt x="6412" y="1"/>
                  </a:moveTo>
                  <a:cubicBezTo>
                    <a:pt x="6303" y="37"/>
                    <a:pt x="6195" y="73"/>
                    <a:pt x="6122" y="145"/>
                  </a:cubicBezTo>
                  <a:cubicBezTo>
                    <a:pt x="5398" y="580"/>
                    <a:pt x="4746" y="1123"/>
                    <a:pt x="4166" y="1739"/>
                  </a:cubicBezTo>
                  <a:cubicBezTo>
                    <a:pt x="4070" y="1836"/>
                    <a:pt x="3941" y="1884"/>
                    <a:pt x="3812" y="1884"/>
                  </a:cubicBezTo>
                  <a:cubicBezTo>
                    <a:pt x="3748" y="1884"/>
                    <a:pt x="3683" y="1872"/>
                    <a:pt x="3623" y="1848"/>
                  </a:cubicBezTo>
                  <a:lnTo>
                    <a:pt x="1921" y="1051"/>
                  </a:lnTo>
                  <a:cubicBezTo>
                    <a:pt x="762" y="6991"/>
                    <a:pt x="146" y="13040"/>
                    <a:pt x="1" y="19089"/>
                  </a:cubicBezTo>
                  <a:lnTo>
                    <a:pt x="870" y="18437"/>
                  </a:lnTo>
                  <a:cubicBezTo>
                    <a:pt x="946" y="18377"/>
                    <a:pt x="1040" y="18348"/>
                    <a:pt x="1135" y="18348"/>
                  </a:cubicBezTo>
                  <a:cubicBezTo>
                    <a:pt x="1268" y="18348"/>
                    <a:pt x="1402" y="18404"/>
                    <a:pt x="1486" y="18510"/>
                  </a:cubicBezTo>
                  <a:cubicBezTo>
                    <a:pt x="2138" y="19198"/>
                    <a:pt x="2899" y="19850"/>
                    <a:pt x="3659" y="20393"/>
                  </a:cubicBezTo>
                  <a:lnTo>
                    <a:pt x="6340" y="19270"/>
                  </a:lnTo>
                  <a:cubicBezTo>
                    <a:pt x="6847" y="19017"/>
                    <a:pt x="7426" y="18836"/>
                    <a:pt x="8042" y="18799"/>
                  </a:cubicBezTo>
                  <a:cubicBezTo>
                    <a:pt x="8223" y="18799"/>
                    <a:pt x="8440" y="18836"/>
                    <a:pt x="8622" y="18908"/>
                  </a:cubicBezTo>
                  <a:cubicBezTo>
                    <a:pt x="9165" y="19089"/>
                    <a:pt x="9636" y="19451"/>
                    <a:pt x="9926" y="19958"/>
                  </a:cubicBezTo>
                  <a:lnTo>
                    <a:pt x="10034" y="20140"/>
                  </a:lnTo>
                  <a:cubicBezTo>
                    <a:pt x="10201" y="20474"/>
                    <a:pt x="10537" y="20652"/>
                    <a:pt x="10875" y="20652"/>
                  </a:cubicBezTo>
                  <a:cubicBezTo>
                    <a:pt x="11123" y="20652"/>
                    <a:pt x="11372" y="20556"/>
                    <a:pt x="11556" y="20357"/>
                  </a:cubicBezTo>
                  <a:lnTo>
                    <a:pt x="12497" y="19524"/>
                  </a:lnTo>
                  <a:cubicBezTo>
                    <a:pt x="12678" y="19343"/>
                    <a:pt x="12932" y="19234"/>
                    <a:pt x="13222" y="19198"/>
                  </a:cubicBezTo>
                  <a:lnTo>
                    <a:pt x="13258" y="19198"/>
                  </a:lnTo>
                  <a:cubicBezTo>
                    <a:pt x="13548" y="19198"/>
                    <a:pt x="13801" y="19306"/>
                    <a:pt x="14019" y="19451"/>
                  </a:cubicBezTo>
                  <a:cubicBezTo>
                    <a:pt x="14598" y="19850"/>
                    <a:pt x="15178" y="20284"/>
                    <a:pt x="15721" y="20755"/>
                  </a:cubicBezTo>
                  <a:cubicBezTo>
                    <a:pt x="16989" y="17133"/>
                    <a:pt x="17134" y="13294"/>
                    <a:pt x="17278" y="9599"/>
                  </a:cubicBezTo>
                  <a:cubicBezTo>
                    <a:pt x="17315" y="6919"/>
                    <a:pt x="17532" y="4238"/>
                    <a:pt x="17967" y="1594"/>
                  </a:cubicBezTo>
                  <a:lnTo>
                    <a:pt x="17967" y="1594"/>
                  </a:lnTo>
                  <a:lnTo>
                    <a:pt x="14924" y="2826"/>
                  </a:lnTo>
                  <a:cubicBezTo>
                    <a:pt x="14867" y="2854"/>
                    <a:pt x="14806" y="2868"/>
                    <a:pt x="14743" y="2868"/>
                  </a:cubicBezTo>
                  <a:cubicBezTo>
                    <a:pt x="14568" y="2868"/>
                    <a:pt x="14389" y="2760"/>
                    <a:pt x="14308" y="2572"/>
                  </a:cubicBezTo>
                  <a:cubicBezTo>
                    <a:pt x="14055" y="1993"/>
                    <a:pt x="13620" y="1522"/>
                    <a:pt x="13077" y="1160"/>
                  </a:cubicBezTo>
                  <a:cubicBezTo>
                    <a:pt x="12932" y="1015"/>
                    <a:pt x="12715" y="942"/>
                    <a:pt x="12461" y="906"/>
                  </a:cubicBezTo>
                  <a:cubicBezTo>
                    <a:pt x="12280" y="942"/>
                    <a:pt x="12099" y="979"/>
                    <a:pt x="11954" y="1051"/>
                  </a:cubicBezTo>
                  <a:cubicBezTo>
                    <a:pt x="11121" y="1413"/>
                    <a:pt x="10360" y="1775"/>
                    <a:pt x="9600" y="2210"/>
                  </a:cubicBezTo>
                  <a:cubicBezTo>
                    <a:pt x="9532" y="2251"/>
                    <a:pt x="9454" y="2271"/>
                    <a:pt x="9375" y="2271"/>
                  </a:cubicBezTo>
                  <a:cubicBezTo>
                    <a:pt x="9244" y="2271"/>
                    <a:pt x="9111" y="2215"/>
                    <a:pt x="9020" y="2101"/>
                  </a:cubicBezTo>
                  <a:cubicBezTo>
                    <a:pt x="8332" y="1413"/>
                    <a:pt x="7535" y="761"/>
                    <a:pt x="6702" y="145"/>
                  </a:cubicBezTo>
                  <a:cubicBezTo>
                    <a:pt x="6629" y="73"/>
                    <a:pt x="6521" y="37"/>
                    <a:pt x="6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1239" name="Google Shape;1239;p47"/>
          <p:cNvGrpSpPr/>
          <p:nvPr/>
        </p:nvGrpSpPr>
        <p:grpSpPr>
          <a:xfrm>
            <a:off x="3471381" y="1670681"/>
            <a:ext cx="2201226" cy="2511698"/>
            <a:chOff x="4875791" y="946666"/>
            <a:chExt cx="1263475" cy="1443671"/>
          </a:xfrm>
        </p:grpSpPr>
        <p:sp>
          <p:nvSpPr>
            <p:cNvPr id="1240" name="Google Shape;1240;p47"/>
            <p:cNvSpPr/>
            <p:nvPr/>
          </p:nvSpPr>
          <p:spPr>
            <a:xfrm>
              <a:off x="5455534" y="1055601"/>
              <a:ext cx="53695" cy="44148"/>
            </a:xfrm>
            <a:custGeom>
              <a:avLst/>
              <a:gdLst/>
              <a:ahLst/>
              <a:cxnLst/>
              <a:rect l="l" t="t" r="r" b="b"/>
              <a:pathLst>
                <a:path w="3442" h="2830" extrusionOk="0">
                  <a:moveTo>
                    <a:pt x="2902" y="0"/>
                  </a:moveTo>
                  <a:cubicBezTo>
                    <a:pt x="2802" y="0"/>
                    <a:pt x="2699" y="38"/>
                    <a:pt x="2608" y="113"/>
                  </a:cubicBezTo>
                  <a:cubicBezTo>
                    <a:pt x="2174" y="439"/>
                    <a:pt x="1666" y="838"/>
                    <a:pt x="1232" y="1200"/>
                  </a:cubicBezTo>
                  <a:cubicBezTo>
                    <a:pt x="906" y="1490"/>
                    <a:pt x="580" y="1743"/>
                    <a:pt x="254" y="1997"/>
                  </a:cubicBezTo>
                  <a:cubicBezTo>
                    <a:pt x="36" y="2142"/>
                    <a:pt x="0" y="2432"/>
                    <a:pt x="145" y="2649"/>
                  </a:cubicBezTo>
                  <a:cubicBezTo>
                    <a:pt x="254" y="2758"/>
                    <a:pt x="362" y="2830"/>
                    <a:pt x="507" y="2830"/>
                  </a:cubicBezTo>
                  <a:cubicBezTo>
                    <a:pt x="616" y="2830"/>
                    <a:pt x="725" y="2794"/>
                    <a:pt x="797" y="2721"/>
                  </a:cubicBezTo>
                  <a:cubicBezTo>
                    <a:pt x="1123" y="2504"/>
                    <a:pt x="1449" y="2214"/>
                    <a:pt x="1811" y="1924"/>
                  </a:cubicBezTo>
                  <a:cubicBezTo>
                    <a:pt x="2246" y="1562"/>
                    <a:pt x="2717" y="1200"/>
                    <a:pt x="3151" y="874"/>
                  </a:cubicBezTo>
                  <a:cubicBezTo>
                    <a:pt x="3369" y="729"/>
                    <a:pt x="3441" y="403"/>
                    <a:pt x="3260" y="222"/>
                  </a:cubicBezTo>
                  <a:cubicBezTo>
                    <a:pt x="3176" y="74"/>
                    <a:pt x="3042" y="0"/>
                    <a:pt x="2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4952637" y="2200313"/>
              <a:ext cx="1086088" cy="135782"/>
            </a:xfrm>
            <a:custGeom>
              <a:avLst/>
              <a:gdLst/>
              <a:ahLst/>
              <a:cxnLst/>
              <a:rect l="l" t="t" r="r" b="b"/>
              <a:pathLst>
                <a:path w="69621" h="8704" extrusionOk="0">
                  <a:moveTo>
                    <a:pt x="68963" y="1"/>
                  </a:moveTo>
                  <a:cubicBezTo>
                    <a:pt x="68838" y="1"/>
                    <a:pt x="68709" y="56"/>
                    <a:pt x="68603" y="191"/>
                  </a:cubicBezTo>
                  <a:cubicBezTo>
                    <a:pt x="68096" y="771"/>
                    <a:pt x="67589" y="1278"/>
                    <a:pt x="67010" y="1821"/>
                  </a:cubicBezTo>
                  <a:cubicBezTo>
                    <a:pt x="66539" y="2256"/>
                    <a:pt x="66032" y="2727"/>
                    <a:pt x="65561" y="3234"/>
                  </a:cubicBezTo>
                  <a:cubicBezTo>
                    <a:pt x="65380" y="3415"/>
                    <a:pt x="65380" y="3704"/>
                    <a:pt x="65597" y="3886"/>
                  </a:cubicBezTo>
                  <a:cubicBezTo>
                    <a:pt x="65670" y="3958"/>
                    <a:pt x="65814" y="3994"/>
                    <a:pt x="65923" y="3994"/>
                  </a:cubicBezTo>
                  <a:cubicBezTo>
                    <a:pt x="66032" y="3994"/>
                    <a:pt x="66177" y="3958"/>
                    <a:pt x="66249" y="3849"/>
                  </a:cubicBezTo>
                  <a:cubicBezTo>
                    <a:pt x="66684" y="3415"/>
                    <a:pt x="67191" y="2944"/>
                    <a:pt x="67662" y="2509"/>
                  </a:cubicBezTo>
                  <a:cubicBezTo>
                    <a:pt x="68241" y="1966"/>
                    <a:pt x="68821" y="1386"/>
                    <a:pt x="69328" y="771"/>
                  </a:cubicBezTo>
                  <a:cubicBezTo>
                    <a:pt x="69620" y="425"/>
                    <a:pt x="69308" y="1"/>
                    <a:pt x="68963" y="1"/>
                  </a:cubicBezTo>
                  <a:close/>
                  <a:moveTo>
                    <a:pt x="65670" y="481"/>
                  </a:moveTo>
                  <a:cubicBezTo>
                    <a:pt x="64329" y="481"/>
                    <a:pt x="61214" y="4393"/>
                    <a:pt x="60599" y="5407"/>
                  </a:cubicBezTo>
                  <a:cubicBezTo>
                    <a:pt x="60417" y="5624"/>
                    <a:pt x="60490" y="5914"/>
                    <a:pt x="60743" y="6059"/>
                  </a:cubicBezTo>
                  <a:cubicBezTo>
                    <a:pt x="60816" y="6095"/>
                    <a:pt x="60888" y="6131"/>
                    <a:pt x="60961" y="6131"/>
                  </a:cubicBezTo>
                  <a:cubicBezTo>
                    <a:pt x="61142" y="6131"/>
                    <a:pt x="61287" y="6059"/>
                    <a:pt x="61359" y="5914"/>
                  </a:cubicBezTo>
                  <a:cubicBezTo>
                    <a:pt x="62373" y="4320"/>
                    <a:pt x="65054" y="1459"/>
                    <a:pt x="65670" y="1423"/>
                  </a:cubicBezTo>
                  <a:cubicBezTo>
                    <a:pt x="66285" y="1423"/>
                    <a:pt x="66285" y="481"/>
                    <a:pt x="65670" y="481"/>
                  </a:cubicBezTo>
                  <a:close/>
                  <a:moveTo>
                    <a:pt x="2877" y="4720"/>
                  </a:moveTo>
                  <a:cubicBezTo>
                    <a:pt x="2764" y="4720"/>
                    <a:pt x="2645" y="4763"/>
                    <a:pt x="2536" y="4864"/>
                  </a:cubicBezTo>
                  <a:cubicBezTo>
                    <a:pt x="1956" y="5479"/>
                    <a:pt x="1377" y="6168"/>
                    <a:pt x="906" y="6892"/>
                  </a:cubicBezTo>
                  <a:cubicBezTo>
                    <a:pt x="652" y="7254"/>
                    <a:pt x="435" y="7616"/>
                    <a:pt x="145" y="7942"/>
                  </a:cubicBezTo>
                  <a:cubicBezTo>
                    <a:pt x="0" y="8160"/>
                    <a:pt x="36" y="8449"/>
                    <a:pt x="254" y="8631"/>
                  </a:cubicBezTo>
                  <a:cubicBezTo>
                    <a:pt x="326" y="8667"/>
                    <a:pt x="435" y="8703"/>
                    <a:pt x="507" y="8703"/>
                  </a:cubicBezTo>
                  <a:cubicBezTo>
                    <a:pt x="688" y="8703"/>
                    <a:pt x="797" y="8667"/>
                    <a:pt x="906" y="8522"/>
                  </a:cubicBezTo>
                  <a:cubicBezTo>
                    <a:pt x="1159" y="8196"/>
                    <a:pt x="1449" y="7797"/>
                    <a:pt x="1703" y="7435"/>
                  </a:cubicBezTo>
                  <a:cubicBezTo>
                    <a:pt x="2137" y="6747"/>
                    <a:pt x="2644" y="6131"/>
                    <a:pt x="3224" y="5516"/>
                  </a:cubicBezTo>
                  <a:cubicBezTo>
                    <a:pt x="3558" y="5182"/>
                    <a:pt x="3251" y="4720"/>
                    <a:pt x="2877" y="47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4875791" y="946666"/>
              <a:ext cx="1263475" cy="1443671"/>
            </a:xfrm>
            <a:custGeom>
              <a:avLst/>
              <a:gdLst/>
              <a:ahLst/>
              <a:cxnLst/>
              <a:rect l="l" t="t" r="r" b="b"/>
              <a:pathLst>
                <a:path w="80992" h="92543" extrusionOk="0">
                  <a:moveTo>
                    <a:pt x="38286" y="939"/>
                  </a:moveTo>
                  <a:cubicBezTo>
                    <a:pt x="38395" y="975"/>
                    <a:pt x="38503" y="1011"/>
                    <a:pt x="38576" y="1084"/>
                  </a:cubicBezTo>
                  <a:cubicBezTo>
                    <a:pt x="39409" y="1663"/>
                    <a:pt x="40206" y="2315"/>
                    <a:pt x="40894" y="3040"/>
                  </a:cubicBezTo>
                  <a:cubicBezTo>
                    <a:pt x="40982" y="3127"/>
                    <a:pt x="41109" y="3175"/>
                    <a:pt x="41237" y="3175"/>
                  </a:cubicBezTo>
                  <a:cubicBezTo>
                    <a:pt x="41319" y="3175"/>
                    <a:pt x="41402" y="3155"/>
                    <a:pt x="41474" y="3112"/>
                  </a:cubicBezTo>
                  <a:cubicBezTo>
                    <a:pt x="42234" y="2714"/>
                    <a:pt x="43031" y="2315"/>
                    <a:pt x="43828" y="1989"/>
                  </a:cubicBezTo>
                  <a:cubicBezTo>
                    <a:pt x="44009" y="1881"/>
                    <a:pt x="44190" y="1844"/>
                    <a:pt x="44371" y="1844"/>
                  </a:cubicBezTo>
                  <a:cubicBezTo>
                    <a:pt x="44589" y="1844"/>
                    <a:pt x="44806" y="1953"/>
                    <a:pt x="44987" y="2098"/>
                  </a:cubicBezTo>
                  <a:cubicBezTo>
                    <a:pt x="45494" y="2424"/>
                    <a:pt x="45929" y="2931"/>
                    <a:pt x="46219" y="3510"/>
                  </a:cubicBezTo>
                  <a:cubicBezTo>
                    <a:pt x="46298" y="3670"/>
                    <a:pt x="46455" y="3770"/>
                    <a:pt x="46633" y="3770"/>
                  </a:cubicBezTo>
                  <a:cubicBezTo>
                    <a:pt x="46698" y="3770"/>
                    <a:pt x="46766" y="3757"/>
                    <a:pt x="46834" y="3728"/>
                  </a:cubicBezTo>
                  <a:lnTo>
                    <a:pt x="49877" y="2532"/>
                  </a:lnTo>
                  <a:lnTo>
                    <a:pt x="49877" y="2532"/>
                  </a:lnTo>
                  <a:cubicBezTo>
                    <a:pt x="49442" y="5177"/>
                    <a:pt x="49189" y="7821"/>
                    <a:pt x="49152" y="10501"/>
                  </a:cubicBezTo>
                  <a:cubicBezTo>
                    <a:pt x="49008" y="14232"/>
                    <a:pt x="48863" y="18071"/>
                    <a:pt x="47595" y="21694"/>
                  </a:cubicBezTo>
                  <a:cubicBezTo>
                    <a:pt x="47052" y="21186"/>
                    <a:pt x="46508" y="20752"/>
                    <a:pt x="45893" y="20390"/>
                  </a:cubicBezTo>
                  <a:cubicBezTo>
                    <a:pt x="45675" y="20208"/>
                    <a:pt x="45422" y="20136"/>
                    <a:pt x="45168" y="20100"/>
                  </a:cubicBezTo>
                  <a:lnTo>
                    <a:pt x="45096" y="20100"/>
                  </a:lnTo>
                  <a:cubicBezTo>
                    <a:pt x="44842" y="20136"/>
                    <a:pt x="44589" y="20245"/>
                    <a:pt x="44371" y="20462"/>
                  </a:cubicBezTo>
                  <a:lnTo>
                    <a:pt x="43430" y="21295"/>
                  </a:lnTo>
                  <a:cubicBezTo>
                    <a:pt x="43246" y="21494"/>
                    <a:pt x="42997" y="21590"/>
                    <a:pt x="42749" y="21590"/>
                  </a:cubicBezTo>
                  <a:cubicBezTo>
                    <a:pt x="42411" y="21590"/>
                    <a:pt x="42075" y="21412"/>
                    <a:pt x="41908" y="21078"/>
                  </a:cubicBezTo>
                  <a:lnTo>
                    <a:pt x="41800" y="20897"/>
                  </a:lnTo>
                  <a:cubicBezTo>
                    <a:pt x="41510" y="20390"/>
                    <a:pt x="41039" y="20027"/>
                    <a:pt x="40496" y="19846"/>
                  </a:cubicBezTo>
                  <a:cubicBezTo>
                    <a:pt x="40314" y="19774"/>
                    <a:pt x="40097" y="19738"/>
                    <a:pt x="39916" y="19738"/>
                  </a:cubicBezTo>
                  <a:cubicBezTo>
                    <a:pt x="39300" y="19774"/>
                    <a:pt x="38721" y="19955"/>
                    <a:pt x="38214" y="20208"/>
                  </a:cubicBezTo>
                  <a:lnTo>
                    <a:pt x="35533" y="21331"/>
                  </a:lnTo>
                  <a:cubicBezTo>
                    <a:pt x="34773" y="20788"/>
                    <a:pt x="34012" y="20136"/>
                    <a:pt x="33360" y="19448"/>
                  </a:cubicBezTo>
                  <a:cubicBezTo>
                    <a:pt x="33276" y="19342"/>
                    <a:pt x="33142" y="19286"/>
                    <a:pt x="33009" y="19286"/>
                  </a:cubicBezTo>
                  <a:cubicBezTo>
                    <a:pt x="32914" y="19286"/>
                    <a:pt x="32820" y="19315"/>
                    <a:pt x="32744" y="19375"/>
                  </a:cubicBezTo>
                  <a:lnTo>
                    <a:pt x="31875" y="20027"/>
                  </a:lnTo>
                  <a:cubicBezTo>
                    <a:pt x="32020" y="13978"/>
                    <a:pt x="32636" y="7966"/>
                    <a:pt x="33795" y="2025"/>
                  </a:cubicBezTo>
                  <a:lnTo>
                    <a:pt x="35497" y="2750"/>
                  </a:lnTo>
                  <a:cubicBezTo>
                    <a:pt x="35557" y="2786"/>
                    <a:pt x="35622" y="2802"/>
                    <a:pt x="35686" y="2802"/>
                  </a:cubicBezTo>
                  <a:cubicBezTo>
                    <a:pt x="35815" y="2802"/>
                    <a:pt x="35944" y="2738"/>
                    <a:pt x="36040" y="2641"/>
                  </a:cubicBezTo>
                  <a:cubicBezTo>
                    <a:pt x="36620" y="2025"/>
                    <a:pt x="37272" y="1482"/>
                    <a:pt x="37996" y="1047"/>
                  </a:cubicBezTo>
                  <a:cubicBezTo>
                    <a:pt x="38069" y="1011"/>
                    <a:pt x="38177" y="939"/>
                    <a:pt x="38286" y="939"/>
                  </a:cubicBezTo>
                  <a:close/>
                  <a:moveTo>
                    <a:pt x="14090" y="12892"/>
                  </a:moveTo>
                  <a:cubicBezTo>
                    <a:pt x="19089" y="12892"/>
                    <a:pt x="25065" y="12928"/>
                    <a:pt x="31295" y="12964"/>
                  </a:cubicBezTo>
                  <a:cubicBezTo>
                    <a:pt x="31078" y="15645"/>
                    <a:pt x="30969" y="18289"/>
                    <a:pt x="30933" y="20969"/>
                  </a:cubicBezTo>
                  <a:cubicBezTo>
                    <a:pt x="30933" y="21114"/>
                    <a:pt x="31006" y="21295"/>
                    <a:pt x="31187" y="21368"/>
                  </a:cubicBezTo>
                  <a:cubicBezTo>
                    <a:pt x="31252" y="21400"/>
                    <a:pt x="31332" y="21418"/>
                    <a:pt x="31410" y="21418"/>
                  </a:cubicBezTo>
                  <a:cubicBezTo>
                    <a:pt x="31505" y="21418"/>
                    <a:pt x="31598" y="21391"/>
                    <a:pt x="31658" y="21331"/>
                  </a:cubicBezTo>
                  <a:lnTo>
                    <a:pt x="32962" y="20390"/>
                  </a:lnTo>
                  <a:cubicBezTo>
                    <a:pt x="33650" y="21078"/>
                    <a:pt x="34410" y="21694"/>
                    <a:pt x="35244" y="22237"/>
                  </a:cubicBezTo>
                  <a:cubicBezTo>
                    <a:pt x="35312" y="22306"/>
                    <a:pt x="35410" y="22331"/>
                    <a:pt x="35510" y="22331"/>
                  </a:cubicBezTo>
                  <a:cubicBezTo>
                    <a:pt x="35567" y="22331"/>
                    <a:pt x="35625" y="22323"/>
                    <a:pt x="35678" y="22309"/>
                  </a:cubicBezTo>
                  <a:lnTo>
                    <a:pt x="38576" y="21042"/>
                  </a:lnTo>
                  <a:cubicBezTo>
                    <a:pt x="38979" y="20840"/>
                    <a:pt x="39429" y="20730"/>
                    <a:pt x="39888" y="20730"/>
                  </a:cubicBezTo>
                  <a:cubicBezTo>
                    <a:pt x="40005" y="20730"/>
                    <a:pt x="40124" y="20737"/>
                    <a:pt x="40242" y="20752"/>
                  </a:cubicBezTo>
                  <a:cubicBezTo>
                    <a:pt x="40568" y="20824"/>
                    <a:pt x="40749" y="21078"/>
                    <a:pt x="41003" y="21440"/>
                  </a:cubicBezTo>
                  <a:lnTo>
                    <a:pt x="41184" y="21657"/>
                  </a:lnTo>
                  <a:cubicBezTo>
                    <a:pt x="41546" y="22164"/>
                    <a:pt x="42162" y="22490"/>
                    <a:pt x="42814" y="22527"/>
                  </a:cubicBezTo>
                  <a:cubicBezTo>
                    <a:pt x="42959" y="22527"/>
                    <a:pt x="43067" y="22490"/>
                    <a:pt x="43212" y="22490"/>
                  </a:cubicBezTo>
                  <a:cubicBezTo>
                    <a:pt x="43502" y="22382"/>
                    <a:pt x="43792" y="22201"/>
                    <a:pt x="44045" y="21983"/>
                  </a:cubicBezTo>
                  <a:lnTo>
                    <a:pt x="44987" y="21186"/>
                  </a:lnTo>
                  <a:cubicBezTo>
                    <a:pt x="45023" y="21150"/>
                    <a:pt x="45096" y="21078"/>
                    <a:pt x="45132" y="21078"/>
                  </a:cubicBezTo>
                  <a:cubicBezTo>
                    <a:pt x="45204" y="21078"/>
                    <a:pt x="45277" y="21114"/>
                    <a:pt x="45349" y="21186"/>
                  </a:cubicBezTo>
                  <a:cubicBezTo>
                    <a:pt x="46110" y="21657"/>
                    <a:pt x="46798" y="22237"/>
                    <a:pt x="47450" y="22853"/>
                  </a:cubicBezTo>
                  <a:cubicBezTo>
                    <a:pt x="47523" y="22925"/>
                    <a:pt x="47667" y="22997"/>
                    <a:pt x="47776" y="22997"/>
                  </a:cubicBezTo>
                  <a:lnTo>
                    <a:pt x="47885" y="22997"/>
                  </a:lnTo>
                  <a:cubicBezTo>
                    <a:pt x="48030" y="22961"/>
                    <a:pt x="48175" y="22853"/>
                    <a:pt x="48211" y="22708"/>
                  </a:cubicBezTo>
                  <a:cubicBezTo>
                    <a:pt x="49442" y="19593"/>
                    <a:pt x="49804" y="16369"/>
                    <a:pt x="49986" y="13182"/>
                  </a:cubicBezTo>
                  <a:cubicBezTo>
                    <a:pt x="64112" y="13363"/>
                    <a:pt x="76391" y="13544"/>
                    <a:pt x="78782" y="13580"/>
                  </a:cubicBezTo>
                  <a:cubicBezTo>
                    <a:pt x="79941" y="26982"/>
                    <a:pt x="77369" y="83559"/>
                    <a:pt x="77188" y="88087"/>
                  </a:cubicBezTo>
                  <a:cubicBezTo>
                    <a:pt x="72044" y="90369"/>
                    <a:pt x="57157" y="91637"/>
                    <a:pt x="36149" y="91637"/>
                  </a:cubicBezTo>
                  <a:cubicBezTo>
                    <a:pt x="18799" y="91637"/>
                    <a:pt x="3441" y="90695"/>
                    <a:pt x="2137" y="89934"/>
                  </a:cubicBezTo>
                  <a:cubicBezTo>
                    <a:pt x="725" y="87508"/>
                    <a:pt x="1304" y="42847"/>
                    <a:pt x="2029" y="13037"/>
                  </a:cubicBezTo>
                  <a:cubicBezTo>
                    <a:pt x="4274" y="12928"/>
                    <a:pt x="8331" y="12892"/>
                    <a:pt x="14090" y="12892"/>
                  </a:cubicBezTo>
                  <a:close/>
                  <a:moveTo>
                    <a:pt x="38269" y="0"/>
                  </a:moveTo>
                  <a:cubicBezTo>
                    <a:pt x="37999" y="0"/>
                    <a:pt x="37725" y="82"/>
                    <a:pt x="37489" y="251"/>
                  </a:cubicBezTo>
                  <a:cubicBezTo>
                    <a:pt x="36801" y="685"/>
                    <a:pt x="36149" y="1192"/>
                    <a:pt x="35569" y="1772"/>
                  </a:cubicBezTo>
                  <a:lnTo>
                    <a:pt x="33650" y="866"/>
                  </a:lnTo>
                  <a:cubicBezTo>
                    <a:pt x="33577" y="830"/>
                    <a:pt x="33505" y="812"/>
                    <a:pt x="33432" y="812"/>
                  </a:cubicBezTo>
                  <a:cubicBezTo>
                    <a:pt x="33360" y="812"/>
                    <a:pt x="33288" y="830"/>
                    <a:pt x="33215" y="866"/>
                  </a:cubicBezTo>
                  <a:cubicBezTo>
                    <a:pt x="33106" y="939"/>
                    <a:pt x="32998" y="1047"/>
                    <a:pt x="32998" y="1192"/>
                  </a:cubicBezTo>
                  <a:cubicBezTo>
                    <a:pt x="32273" y="4778"/>
                    <a:pt x="31730" y="8364"/>
                    <a:pt x="31404" y="12022"/>
                  </a:cubicBezTo>
                  <a:cubicBezTo>
                    <a:pt x="25102" y="11950"/>
                    <a:pt x="19125" y="11914"/>
                    <a:pt x="14090" y="11914"/>
                  </a:cubicBezTo>
                  <a:cubicBezTo>
                    <a:pt x="7933" y="11914"/>
                    <a:pt x="3695" y="11986"/>
                    <a:pt x="1521" y="12059"/>
                  </a:cubicBezTo>
                  <a:cubicBezTo>
                    <a:pt x="1268" y="12095"/>
                    <a:pt x="1087" y="12276"/>
                    <a:pt x="1051" y="12530"/>
                  </a:cubicBezTo>
                  <a:cubicBezTo>
                    <a:pt x="1051" y="12711"/>
                    <a:pt x="616" y="31691"/>
                    <a:pt x="399" y="50671"/>
                  </a:cubicBezTo>
                  <a:cubicBezTo>
                    <a:pt x="0" y="89282"/>
                    <a:pt x="1051" y="90188"/>
                    <a:pt x="1485" y="90586"/>
                  </a:cubicBezTo>
                  <a:cubicBezTo>
                    <a:pt x="2862" y="91782"/>
                    <a:pt x="20501" y="92542"/>
                    <a:pt x="36149" y="92542"/>
                  </a:cubicBezTo>
                  <a:cubicBezTo>
                    <a:pt x="46291" y="92542"/>
                    <a:pt x="70740" y="92180"/>
                    <a:pt x="77840" y="88811"/>
                  </a:cubicBezTo>
                  <a:cubicBezTo>
                    <a:pt x="77985" y="88739"/>
                    <a:pt x="78093" y="88558"/>
                    <a:pt x="78093" y="88413"/>
                  </a:cubicBezTo>
                  <a:cubicBezTo>
                    <a:pt x="78130" y="87761"/>
                    <a:pt x="80991" y="26185"/>
                    <a:pt x="79687" y="13037"/>
                  </a:cubicBezTo>
                  <a:cubicBezTo>
                    <a:pt x="79651" y="12819"/>
                    <a:pt x="79470" y="12638"/>
                    <a:pt x="79216" y="12602"/>
                  </a:cubicBezTo>
                  <a:cubicBezTo>
                    <a:pt x="78999" y="12602"/>
                    <a:pt x="65669" y="12421"/>
                    <a:pt x="50022" y="12204"/>
                  </a:cubicBezTo>
                  <a:cubicBezTo>
                    <a:pt x="50058" y="11660"/>
                    <a:pt x="50058" y="11117"/>
                    <a:pt x="50094" y="10537"/>
                  </a:cubicBezTo>
                  <a:cubicBezTo>
                    <a:pt x="50203" y="7676"/>
                    <a:pt x="50312" y="4706"/>
                    <a:pt x="50927" y="1881"/>
                  </a:cubicBezTo>
                  <a:cubicBezTo>
                    <a:pt x="51013" y="1565"/>
                    <a:pt x="50782" y="1318"/>
                    <a:pt x="50520" y="1318"/>
                  </a:cubicBezTo>
                  <a:cubicBezTo>
                    <a:pt x="50451" y="1318"/>
                    <a:pt x="50380" y="1336"/>
                    <a:pt x="50312" y="1373"/>
                  </a:cubicBezTo>
                  <a:lnTo>
                    <a:pt x="46834" y="2714"/>
                  </a:lnTo>
                  <a:cubicBezTo>
                    <a:pt x="46508" y="2170"/>
                    <a:pt x="46037" y="1699"/>
                    <a:pt x="45530" y="1337"/>
                  </a:cubicBezTo>
                  <a:cubicBezTo>
                    <a:pt x="45168" y="1047"/>
                    <a:pt x="44770" y="903"/>
                    <a:pt x="44371" y="903"/>
                  </a:cubicBezTo>
                  <a:cubicBezTo>
                    <a:pt x="44045" y="903"/>
                    <a:pt x="43719" y="975"/>
                    <a:pt x="43466" y="1120"/>
                  </a:cubicBezTo>
                  <a:cubicBezTo>
                    <a:pt x="42705" y="1446"/>
                    <a:pt x="42017" y="1772"/>
                    <a:pt x="41329" y="2134"/>
                  </a:cubicBezTo>
                  <a:cubicBezTo>
                    <a:pt x="40640" y="1482"/>
                    <a:pt x="39916" y="866"/>
                    <a:pt x="39119" y="323"/>
                  </a:cubicBezTo>
                  <a:cubicBezTo>
                    <a:pt x="38886" y="110"/>
                    <a:pt x="38581" y="0"/>
                    <a:pt x="3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5451010" y="1048035"/>
              <a:ext cx="109075" cy="99419"/>
            </a:xfrm>
            <a:custGeom>
              <a:avLst/>
              <a:gdLst/>
              <a:ahLst/>
              <a:cxnLst/>
              <a:rect l="l" t="t" r="r" b="b"/>
              <a:pathLst>
                <a:path w="6992" h="6373" extrusionOk="0">
                  <a:moveTo>
                    <a:pt x="6448" y="1"/>
                  </a:moveTo>
                  <a:cubicBezTo>
                    <a:pt x="6330" y="1"/>
                    <a:pt x="6212" y="55"/>
                    <a:pt x="6122" y="164"/>
                  </a:cubicBezTo>
                  <a:cubicBezTo>
                    <a:pt x="4311" y="2011"/>
                    <a:pt x="2210" y="4148"/>
                    <a:pt x="326" y="5488"/>
                  </a:cubicBezTo>
                  <a:cubicBezTo>
                    <a:pt x="73" y="5633"/>
                    <a:pt x="0" y="5959"/>
                    <a:pt x="182" y="6176"/>
                  </a:cubicBezTo>
                  <a:cubicBezTo>
                    <a:pt x="269" y="6307"/>
                    <a:pt x="408" y="6372"/>
                    <a:pt x="552" y="6372"/>
                  </a:cubicBezTo>
                  <a:cubicBezTo>
                    <a:pt x="648" y="6372"/>
                    <a:pt x="747" y="6343"/>
                    <a:pt x="834" y="6285"/>
                  </a:cubicBezTo>
                  <a:cubicBezTo>
                    <a:pt x="2826" y="4872"/>
                    <a:pt x="4963" y="2735"/>
                    <a:pt x="6774" y="816"/>
                  </a:cubicBezTo>
                  <a:cubicBezTo>
                    <a:pt x="6991" y="635"/>
                    <a:pt x="6991" y="345"/>
                    <a:pt x="6774" y="164"/>
                  </a:cubicBezTo>
                  <a:cubicBezTo>
                    <a:pt x="6683" y="55"/>
                    <a:pt x="6566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5519557" y="1088423"/>
              <a:ext cx="44476" cy="37346"/>
            </a:xfrm>
            <a:custGeom>
              <a:avLst/>
              <a:gdLst/>
              <a:ahLst/>
              <a:cxnLst/>
              <a:rect l="l" t="t" r="r" b="b"/>
              <a:pathLst>
                <a:path w="2851" h="2394" extrusionOk="0">
                  <a:moveTo>
                    <a:pt x="2320" y="0"/>
                  </a:moveTo>
                  <a:cubicBezTo>
                    <a:pt x="2232" y="0"/>
                    <a:pt x="2141" y="24"/>
                    <a:pt x="2054" y="74"/>
                  </a:cubicBezTo>
                  <a:cubicBezTo>
                    <a:pt x="1366" y="472"/>
                    <a:pt x="786" y="980"/>
                    <a:pt x="315" y="1595"/>
                  </a:cubicBezTo>
                  <a:cubicBezTo>
                    <a:pt x="0" y="1910"/>
                    <a:pt x="226" y="2394"/>
                    <a:pt x="634" y="2394"/>
                  </a:cubicBezTo>
                  <a:cubicBezTo>
                    <a:pt x="648" y="2394"/>
                    <a:pt x="663" y="2393"/>
                    <a:pt x="677" y="2392"/>
                  </a:cubicBezTo>
                  <a:cubicBezTo>
                    <a:pt x="822" y="2356"/>
                    <a:pt x="931" y="2320"/>
                    <a:pt x="1040" y="2211"/>
                  </a:cubicBezTo>
                  <a:cubicBezTo>
                    <a:pt x="1438" y="1668"/>
                    <a:pt x="1945" y="1233"/>
                    <a:pt x="2525" y="907"/>
                  </a:cubicBezTo>
                  <a:cubicBezTo>
                    <a:pt x="2778" y="798"/>
                    <a:pt x="2851" y="472"/>
                    <a:pt x="2742" y="255"/>
                  </a:cubicBezTo>
                  <a:cubicBezTo>
                    <a:pt x="2647" y="89"/>
                    <a:pt x="2489" y="0"/>
                    <a:pt x="2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895142" y="2207801"/>
              <a:ext cx="92118" cy="88171"/>
            </a:xfrm>
            <a:custGeom>
              <a:avLst/>
              <a:gdLst/>
              <a:ahLst/>
              <a:cxnLst/>
              <a:rect l="l" t="t" r="r" b="b"/>
              <a:pathLst>
                <a:path w="5905" h="5652" extrusionOk="0">
                  <a:moveTo>
                    <a:pt x="5253" y="1"/>
                  </a:moveTo>
                  <a:cubicBezTo>
                    <a:pt x="3912" y="1"/>
                    <a:pt x="797" y="3913"/>
                    <a:pt x="182" y="4927"/>
                  </a:cubicBezTo>
                  <a:cubicBezTo>
                    <a:pt x="0" y="5144"/>
                    <a:pt x="73" y="5434"/>
                    <a:pt x="326" y="5579"/>
                  </a:cubicBezTo>
                  <a:cubicBezTo>
                    <a:pt x="399" y="5615"/>
                    <a:pt x="471" y="5651"/>
                    <a:pt x="544" y="5651"/>
                  </a:cubicBezTo>
                  <a:cubicBezTo>
                    <a:pt x="725" y="5651"/>
                    <a:pt x="870" y="5579"/>
                    <a:pt x="942" y="5434"/>
                  </a:cubicBezTo>
                  <a:cubicBezTo>
                    <a:pt x="1956" y="3840"/>
                    <a:pt x="4637" y="979"/>
                    <a:pt x="5253" y="943"/>
                  </a:cubicBezTo>
                  <a:cubicBezTo>
                    <a:pt x="5904" y="943"/>
                    <a:pt x="5904" y="1"/>
                    <a:pt x="5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5972549" y="2200578"/>
              <a:ext cx="66768" cy="62618"/>
            </a:xfrm>
            <a:custGeom>
              <a:avLst/>
              <a:gdLst/>
              <a:ahLst/>
              <a:cxnLst/>
              <a:rect l="l" t="t" r="r" b="b"/>
              <a:pathLst>
                <a:path w="4280" h="4014" extrusionOk="0">
                  <a:moveTo>
                    <a:pt x="3613" y="0"/>
                  </a:moveTo>
                  <a:cubicBezTo>
                    <a:pt x="3490" y="0"/>
                    <a:pt x="3364" y="51"/>
                    <a:pt x="3261" y="174"/>
                  </a:cubicBezTo>
                  <a:cubicBezTo>
                    <a:pt x="2754" y="754"/>
                    <a:pt x="2210" y="1297"/>
                    <a:pt x="1631" y="1804"/>
                  </a:cubicBezTo>
                  <a:cubicBezTo>
                    <a:pt x="1160" y="2239"/>
                    <a:pt x="653" y="2710"/>
                    <a:pt x="182" y="3217"/>
                  </a:cubicBezTo>
                  <a:cubicBezTo>
                    <a:pt x="1" y="3398"/>
                    <a:pt x="37" y="3687"/>
                    <a:pt x="254" y="3869"/>
                  </a:cubicBezTo>
                  <a:cubicBezTo>
                    <a:pt x="327" y="3941"/>
                    <a:pt x="435" y="4013"/>
                    <a:pt x="544" y="4013"/>
                  </a:cubicBezTo>
                  <a:cubicBezTo>
                    <a:pt x="689" y="4013"/>
                    <a:pt x="798" y="3941"/>
                    <a:pt x="906" y="3832"/>
                  </a:cubicBezTo>
                  <a:cubicBezTo>
                    <a:pt x="1341" y="3398"/>
                    <a:pt x="1812" y="2927"/>
                    <a:pt x="2283" y="2492"/>
                  </a:cubicBezTo>
                  <a:cubicBezTo>
                    <a:pt x="2898" y="1949"/>
                    <a:pt x="3442" y="1369"/>
                    <a:pt x="3985" y="790"/>
                  </a:cubicBezTo>
                  <a:cubicBezTo>
                    <a:pt x="4280" y="415"/>
                    <a:pt x="3960" y="0"/>
                    <a:pt x="3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5653295" y="1253830"/>
              <a:ext cx="46348" cy="54990"/>
            </a:xfrm>
            <a:custGeom>
              <a:avLst/>
              <a:gdLst/>
              <a:ahLst/>
              <a:cxnLst/>
              <a:rect l="l" t="t" r="r" b="b"/>
              <a:pathLst>
                <a:path w="2971" h="3525" extrusionOk="0">
                  <a:moveTo>
                    <a:pt x="2423" y="1"/>
                  </a:moveTo>
                  <a:cubicBezTo>
                    <a:pt x="2312" y="1"/>
                    <a:pt x="2199" y="38"/>
                    <a:pt x="2102" y="120"/>
                  </a:cubicBezTo>
                  <a:cubicBezTo>
                    <a:pt x="1558" y="663"/>
                    <a:pt x="1087" y="1243"/>
                    <a:pt x="725" y="1931"/>
                  </a:cubicBezTo>
                  <a:cubicBezTo>
                    <a:pt x="544" y="2257"/>
                    <a:pt x="363" y="2547"/>
                    <a:pt x="182" y="2800"/>
                  </a:cubicBezTo>
                  <a:cubicBezTo>
                    <a:pt x="1" y="2981"/>
                    <a:pt x="37" y="3307"/>
                    <a:pt x="254" y="3452"/>
                  </a:cubicBezTo>
                  <a:cubicBezTo>
                    <a:pt x="327" y="3489"/>
                    <a:pt x="435" y="3525"/>
                    <a:pt x="544" y="3525"/>
                  </a:cubicBezTo>
                  <a:cubicBezTo>
                    <a:pt x="689" y="3525"/>
                    <a:pt x="834" y="3452"/>
                    <a:pt x="906" y="3344"/>
                  </a:cubicBezTo>
                  <a:cubicBezTo>
                    <a:pt x="1124" y="3054"/>
                    <a:pt x="1341" y="2764"/>
                    <a:pt x="1522" y="2402"/>
                  </a:cubicBezTo>
                  <a:cubicBezTo>
                    <a:pt x="1848" y="1822"/>
                    <a:pt x="2246" y="1315"/>
                    <a:pt x="2717" y="844"/>
                  </a:cubicBezTo>
                  <a:cubicBezTo>
                    <a:pt x="2935" y="663"/>
                    <a:pt x="2971" y="374"/>
                    <a:pt x="2790" y="156"/>
                  </a:cubicBezTo>
                  <a:cubicBezTo>
                    <a:pt x="2690" y="57"/>
                    <a:pt x="2558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5717458" y="1246482"/>
              <a:ext cx="39406" cy="33056"/>
            </a:xfrm>
            <a:custGeom>
              <a:avLst/>
              <a:gdLst/>
              <a:ahLst/>
              <a:cxnLst/>
              <a:rect l="l" t="t" r="r" b="b"/>
              <a:pathLst>
                <a:path w="2526" h="2119" extrusionOk="0">
                  <a:moveTo>
                    <a:pt x="1813" y="0"/>
                  </a:moveTo>
                  <a:cubicBezTo>
                    <a:pt x="1710" y="0"/>
                    <a:pt x="1602" y="36"/>
                    <a:pt x="1502" y="120"/>
                  </a:cubicBezTo>
                  <a:cubicBezTo>
                    <a:pt x="1104" y="482"/>
                    <a:pt x="705" y="917"/>
                    <a:pt x="307" y="1315"/>
                  </a:cubicBezTo>
                  <a:cubicBezTo>
                    <a:pt x="1" y="1621"/>
                    <a:pt x="205" y="2119"/>
                    <a:pt x="591" y="2119"/>
                  </a:cubicBezTo>
                  <a:cubicBezTo>
                    <a:pt x="616" y="2119"/>
                    <a:pt x="642" y="2117"/>
                    <a:pt x="669" y="2112"/>
                  </a:cubicBezTo>
                  <a:cubicBezTo>
                    <a:pt x="778" y="2112"/>
                    <a:pt x="922" y="2076"/>
                    <a:pt x="995" y="1967"/>
                  </a:cubicBezTo>
                  <a:cubicBezTo>
                    <a:pt x="1357" y="1569"/>
                    <a:pt x="1756" y="1171"/>
                    <a:pt x="2154" y="808"/>
                  </a:cubicBezTo>
                  <a:cubicBezTo>
                    <a:pt x="2525" y="494"/>
                    <a:pt x="2199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4952637" y="2273945"/>
              <a:ext cx="55505" cy="62150"/>
            </a:xfrm>
            <a:custGeom>
              <a:avLst/>
              <a:gdLst/>
              <a:ahLst/>
              <a:cxnLst/>
              <a:rect l="l" t="t" r="r" b="b"/>
              <a:pathLst>
                <a:path w="3558" h="3984" extrusionOk="0">
                  <a:moveTo>
                    <a:pt x="2894" y="0"/>
                  </a:moveTo>
                  <a:cubicBezTo>
                    <a:pt x="2786" y="0"/>
                    <a:pt x="2673" y="43"/>
                    <a:pt x="2572" y="144"/>
                  </a:cubicBezTo>
                  <a:cubicBezTo>
                    <a:pt x="1956" y="759"/>
                    <a:pt x="1377" y="1448"/>
                    <a:pt x="906" y="2172"/>
                  </a:cubicBezTo>
                  <a:cubicBezTo>
                    <a:pt x="688" y="2534"/>
                    <a:pt x="435" y="2896"/>
                    <a:pt x="145" y="3222"/>
                  </a:cubicBezTo>
                  <a:cubicBezTo>
                    <a:pt x="0" y="3440"/>
                    <a:pt x="36" y="3729"/>
                    <a:pt x="254" y="3911"/>
                  </a:cubicBezTo>
                  <a:cubicBezTo>
                    <a:pt x="326" y="3947"/>
                    <a:pt x="435" y="3983"/>
                    <a:pt x="544" y="3983"/>
                  </a:cubicBezTo>
                  <a:cubicBezTo>
                    <a:pt x="688" y="3983"/>
                    <a:pt x="797" y="3947"/>
                    <a:pt x="906" y="3802"/>
                  </a:cubicBezTo>
                  <a:cubicBezTo>
                    <a:pt x="1196" y="3476"/>
                    <a:pt x="1449" y="3077"/>
                    <a:pt x="1703" y="2715"/>
                  </a:cubicBezTo>
                  <a:cubicBezTo>
                    <a:pt x="2137" y="2027"/>
                    <a:pt x="2644" y="1411"/>
                    <a:pt x="3224" y="796"/>
                  </a:cubicBezTo>
                  <a:cubicBezTo>
                    <a:pt x="3558" y="462"/>
                    <a:pt x="3251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5373026" y="960737"/>
              <a:ext cx="280285" cy="323794"/>
            </a:xfrm>
            <a:custGeom>
              <a:avLst/>
              <a:gdLst/>
              <a:ahLst/>
              <a:cxnLst/>
              <a:rect l="l" t="t" r="r" b="b"/>
              <a:pathLst>
                <a:path w="17967" h="20756" extrusionOk="0">
                  <a:moveTo>
                    <a:pt x="8175" y="6081"/>
                  </a:moveTo>
                  <a:cubicBezTo>
                    <a:pt x="8318" y="6081"/>
                    <a:pt x="8465" y="6155"/>
                    <a:pt x="8549" y="6303"/>
                  </a:cubicBezTo>
                  <a:cubicBezTo>
                    <a:pt x="8694" y="6484"/>
                    <a:pt x="8658" y="6810"/>
                    <a:pt x="8440" y="6955"/>
                  </a:cubicBezTo>
                  <a:cubicBezTo>
                    <a:pt x="7970" y="7281"/>
                    <a:pt x="7535" y="7643"/>
                    <a:pt x="7064" y="8005"/>
                  </a:cubicBezTo>
                  <a:cubicBezTo>
                    <a:pt x="6738" y="8295"/>
                    <a:pt x="6412" y="8585"/>
                    <a:pt x="6086" y="8802"/>
                  </a:cubicBezTo>
                  <a:cubicBezTo>
                    <a:pt x="5977" y="8875"/>
                    <a:pt x="5905" y="8911"/>
                    <a:pt x="5796" y="8911"/>
                  </a:cubicBezTo>
                  <a:cubicBezTo>
                    <a:pt x="5651" y="8911"/>
                    <a:pt x="5507" y="8839"/>
                    <a:pt x="5398" y="8730"/>
                  </a:cubicBezTo>
                  <a:cubicBezTo>
                    <a:pt x="5253" y="8513"/>
                    <a:pt x="5289" y="8223"/>
                    <a:pt x="5507" y="8078"/>
                  </a:cubicBezTo>
                  <a:cubicBezTo>
                    <a:pt x="5833" y="7824"/>
                    <a:pt x="6159" y="7571"/>
                    <a:pt x="6485" y="7281"/>
                  </a:cubicBezTo>
                  <a:cubicBezTo>
                    <a:pt x="6955" y="6919"/>
                    <a:pt x="7390" y="6520"/>
                    <a:pt x="7897" y="6194"/>
                  </a:cubicBezTo>
                  <a:cubicBezTo>
                    <a:pt x="7973" y="6119"/>
                    <a:pt x="8073" y="6081"/>
                    <a:pt x="8175" y="6081"/>
                  </a:cubicBezTo>
                  <a:close/>
                  <a:moveTo>
                    <a:pt x="11674" y="8193"/>
                  </a:moveTo>
                  <a:cubicBezTo>
                    <a:pt x="11847" y="8193"/>
                    <a:pt x="12024" y="8291"/>
                    <a:pt x="12099" y="8440"/>
                  </a:cubicBezTo>
                  <a:cubicBezTo>
                    <a:pt x="12244" y="8657"/>
                    <a:pt x="12135" y="8983"/>
                    <a:pt x="11918" y="9092"/>
                  </a:cubicBezTo>
                  <a:cubicBezTo>
                    <a:pt x="11338" y="9418"/>
                    <a:pt x="10831" y="9853"/>
                    <a:pt x="10396" y="10396"/>
                  </a:cubicBezTo>
                  <a:cubicBezTo>
                    <a:pt x="10324" y="10505"/>
                    <a:pt x="10179" y="10541"/>
                    <a:pt x="10034" y="10577"/>
                  </a:cubicBezTo>
                  <a:cubicBezTo>
                    <a:pt x="10019" y="10578"/>
                    <a:pt x="10005" y="10579"/>
                    <a:pt x="9991" y="10579"/>
                  </a:cubicBezTo>
                  <a:cubicBezTo>
                    <a:pt x="9585" y="10579"/>
                    <a:pt x="9392" y="10095"/>
                    <a:pt x="9672" y="9780"/>
                  </a:cubicBezTo>
                  <a:cubicBezTo>
                    <a:pt x="10179" y="9165"/>
                    <a:pt x="10759" y="8657"/>
                    <a:pt x="11447" y="8259"/>
                  </a:cubicBezTo>
                  <a:cubicBezTo>
                    <a:pt x="11515" y="8214"/>
                    <a:pt x="11594" y="8193"/>
                    <a:pt x="11674" y="8193"/>
                  </a:cubicBezTo>
                  <a:close/>
                  <a:moveTo>
                    <a:pt x="11447" y="5624"/>
                  </a:moveTo>
                  <a:cubicBezTo>
                    <a:pt x="11565" y="5624"/>
                    <a:pt x="11682" y="5669"/>
                    <a:pt x="11773" y="5760"/>
                  </a:cubicBezTo>
                  <a:cubicBezTo>
                    <a:pt x="11954" y="5941"/>
                    <a:pt x="11954" y="6267"/>
                    <a:pt x="11773" y="6448"/>
                  </a:cubicBezTo>
                  <a:cubicBezTo>
                    <a:pt x="9926" y="8331"/>
                    <a:pt x="7789" y="10468"/>
                    <a:pt x="5833" y="11881"/>
                  </a:cubicBezTo>
                  <a:cubicBezTo>
                    <a:pt x="5748" y="11952"/>
                    <a:pt x="5652" y="11984"/>
                    <a:pt x="5558" y="11984"/>
                  </a:cubicBezTo>
                  <a:cubicBezTo>
                    <a:pt x="5411" y="11984"/>
                    <a:pt x="5269" y="11905"/>
                    <a:pt x="5181" y="11772"/>
                  </a:cubicBezTo>
                  <a:cubicBezTo>
                    <a:pt x="4999" y="11591"/>
                    <a:pt x="5072" y="11265"/>
                    <a:pt x="5289" y="11120"/>
                  </a:cubicBezTo>
                  <a:cubicBezTo>
                    <a:pt x="7209" y="9744"/>
                    <a:pt x="9310" y="7643"/>
                    <a:pt x="11121" y="5760"/>
                  </a:cubicBezTo>
                  <a:cubicBezTo>
                    <a:pt x="11211" y="5669"/>
                    <a:pt x="11329" y="5624"/>
                    <a:pt x="11447" y="5624"/>
                  </a:cubicBezTo>
                  <a:close/>
                  <a:moveTo>
                    <a:pt x="6412" y="1"/>
                  </a:moveTo>
                  <a:cubicBezTo>
                    <a:pt x="6303" y="37"/>
                    <a:pt x="6195" y="73"/>
                    <a:pt x="6122" y="145"/>
                  </a:cubicBezTo>
                  <a:cubicBezTo>
                    <a:pt x="5398" y="580"/>
                    <a:pt x="4746" y="1123"/>
                    <a:pt x="4166" y="1739"/>
                  </a:cubicBezTo>
                  <a:cubicBezTo>
                    <a:pt x="4070" y="1836"/>
                    <a:pt x="3941" y="1884"/>
                    <a:pt x="3812" y="1884"/>
                  </a:cubicBezTo>
                  <a:cubicBezTo>
                    <a:pt x="3748" y="1884"/>
                    <a:pt x="3683" y="1872"/>
                    <a:pt x="3623" y="1848"/>
                  </a:cubicBezTo>
                  <a:lnTo>
                    <a:pt x="1921" y="1051"/>
                  </a:lnTo>
                  <a:cubicBezTo>
                    <a:pt x="762" y="6991"/>
                    <a:pt x="146" y="13040"/>
                    <a:pt x="1" y="19089"/>
                  </a:cubicBezTo>
                  <a:lnTo>
                    <a:pt x="870" y="18437"/>
                  </a:lnTo>
                  <a:cubicBezTo>
                    <a:pt x="946" y="18377"/>
                    <a:pt x="1040" y="18348"/>
                    <a:pt x="1135" y="18348"/>
                  </a:cubicBezTo>
                  <a:cubicBezTo>
                    <a:pt x="1268" y="18348"/>
                    <a:pt x="1402" y="18404"/>
                    <a:pt x="1486" y="18510"/>
                  </a:cubicBezTo>
                  <a:cubicBezTo>
                    <a:pt x="2138" y="19198"/>
                    <a:pt x="2899" y="19850"/>
                    <a:pt x="3659" y="20393"/>
                  </a:cubicBezTo>
                  <a:lnTo>
                    <a:pt x="6340" y="19270"/>
                  </a:lnTo>
                  <a:cubicBezTo>
                    <a:pt x="6847" y="19017"/>
                    <a:pt x="7426" y="18836"/>
                    <a:pt x="8042" y="18799"/>
                  </a:cubicBezTo>
                  <a:cubicBezTo>
                    <a:pt x="8223" y="18799"/>
                    <a:pt x="8440" y="18836"/>
                    <a:pt x="8622" y="18908"/>
                  </a:cubicBezTo>
                  <a:cubicBezTo>
                    <a:pt x="9165" y="19089"/>
                    <a:pt x="9636" y="19451"/>
                    <a:pt x="9926" y="19958"/>
                  </a:cubicBezTo>
                  <a:lnTo>
                    <a:pt x="10034" y="20140"/>
                  </a:lnTo>
                  <a:cubicBezTo>
                    <a:pt x="10201" y="20474"/>
                    <a:pt x="10537" y="20652"/>
                    <a:pt x="10875" y="20652"/>
                  </a:cubicBezTo>
                  <a:cubicBezTo>
                    <a:pt x="11123" y="20652"/>
                    <a:pt x="11372" y="20556"/>
                    <a:pt x="11556" y="20357"/>
                  </a:cubicBezTo>
                  <a:lnTo>
                    <a:pt x="12497" y="19524"/>
                  </a:lnTo>
                  <a:cubicBezTo>
                    <a:pt x="12678" y="19343"/>
                    <a:pt x="12932" y="19234"/>
                    <a:pt x="13222" y="19198"/>
                  </a:cubicBezTo>
                  <a:lnTo>
                    <a:pt x="13258" y="19198"/>
                  </a:lnTo>
                  <a:cubicBezTo>
                    <a:pt x="13548" y="19198"/>
                    <a:pt x="13801" y="19306"/>
                    <a:pt x="14019" y="19451"/>
                  </a:cubicBezTo>
                  <a:cubicBezTo>
                    <a:pt x="14598" y="19850"/>
                    <a:pt x="15178" y="20284"/>
                    <a:pt x="15721" y="20755"/>
                  </a:cubicBezTo>
                  <a:cubicBezTo>
                    <a:pt x="16989" y="17133"/>
                    <a:pt x="17134" y="13294"/>
                    <a:pt x="17278" y="9599"/>
                  </a:cubicBezTo>
                  <a:cubicBezTo>
                    <a:pt x="17315" y="6919"/>
                    <a:pt x="17532" y="4238"/>
                    <a:pt x="17967" y="1594"/>
                  </a:cubicBezTo>
                  <a:lnTo>
                    <a:pt x="17967" y="1594"/>
                  </a:lnTo>
                  <a:lnTo>
                    <a:pt x="14924" y="2826"/>
                  </a:lnTo>
                  <a:cubicBezTo>
                    <a:pt x="14867" y="2854"/>
                    <a:pt x="14806" y="2868"/>
                    <a:pt x="14743" y="2868"/>
                  </a:cubicBezTo>
                  <a:cubicBezTo>
                    <a:pt x="14568" y="2868"/>
                    <a:pt x="14389" y="2760"/>
                    <a:pt x="14308" y="2572"/>
                  </a:cubicBezTo>
                  <a:cubicBezTo>
                    <a:pt x="14055" y="1993"/>
                    <a:pt x="13620" y="1522"/>
                    <a:pt x="13077" y="1160"/>
                  </a:cubicBezTo>
                  <a:cubicBezTo>
                    <a:pt x="12932" y="1015"/>
                    <a:pt x="12715" y="942"/>
                    <a:pt x="12461" y="906"/>
                  </a:cubicBezTo>
                  <a:cubicBezTo>
                    <a:pt x="12280" y="942"/>
                    <a:pt x="12099" y="979"/>
                    <a:pt x="11954" y="1051"/>
                  </a:cubicBezTo>
                  <a:cubicBezTo>
                    <a:pt x="11121" y="1413"/>
                    <a:pt x="10360" y="1775"/>
                    <a:pt x="9600" y="2210"/>
                  </a:cubicBezTo>
                  <a:cubicBezTo>
                    <a:pt x="9532" y="2251"/>
                    <a:pt x="9454" y="2271"/>
                    <a:pt x="9375" y="2271"/>
                  </a:cubicBezTo>
                  <a:cubicBezTo>
                    <a:pt x="9244" y="2271"/>
                    <a:pt x="9111" y="2215"/>
                    <a:pt x="9020" y="2101"/>
                  </a:cubicBezTo>
                  <a:cubicBezTo>
                    <a:pt x="8332" y="1413"/>
                    <a:pt x="7535" y="761"/>
                    <a:pt x="6702" y="145"/>
                  </a:cubicBezTo>
                  <a:cubicBezTo>
                    <a:pt x="6629" y="73"/>
                    <a:pt x="6521" y="37"/>
                    <a:pt x="64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grpSp>
        <p:nvGrpSpPr>
          <p:cNvPr id="1251" name="Google Shape;1251;p47"/>
          <p:cNvGrpSpPr/>
          <p:nvPr/>
        </p:nvGrpSpPr>
        <p:grpSpPr>
          <a:xfrm>
            <a:off x="870961" y="1670681"/>
            <a:ext cx="2201226" cy="2511698"/>
            <a:chOff x="4875791" y="946666"/>
            <a:chExt cx="1263475" cy="1443671"/>
          </a:xfrm>
        </p:grpSpPr>
        <p:sp>
          <p:nvSpPr>
            <p:cNvPr id="1252" name="Google Shape;1252;p47"/>
            <p:cNvSpPr/>
            <p:nvPr/>
          </p:nvSpPr>
          <p:spPr>
            <a:xfrm>
              <a:off x="5455534" y="1055601"/>
              <a:ext cx="53695" cy="44148"/>
            </a:xfrm>
            <a:custGeom>
              <a:avLst/>
              <a:gdLst/>
              <a:ahLst/>
              <a:cxnLst/>
              <a:rect l="l" t="t" r="r" b="b"/>
              <a:pathLst>
                <a:path w="3442" h="2830" extrusionOk="0">
                  <a:moveTo>
                    <a:pt x="2902" y="0"/>
                  </a:moveTo>
                  <a:cubicBezTo>
                    <a:pt x="2802" y="0"/>
                    <a:pt x="2699" y="38"/>
                    <a:pt x="2608" y="113"/>
                  </a:cubicBezTo>
                  <a:cubicBezTo>
                    <a:pt x="2174" y="439"/>
                    <a:pt x="1666" y="838"/>
                    <a:pt x="1232" y="1200"/>
                  </a:cubicBezTo>
                  <a:cubicBezTo>
                    <a:pt x="906" y="1490"/>
                    <a:pt x="580" y="1743"/>
                    <a:pt x="254" y="1997"/>
                  </a:cubicBezTo>
                  <a:cubicBezTo>
                    <a:pt x="36" y="2142"/>
                    <a:pt x="0" y="2432"/>
                    <a:pt x="145" y="2649"/>
                  </a:cubicBezTo>
                  <a:cubicBezTo>
                    <a:pt x="254" y="2758"/>
                    <a:pt x="362" y="2830"/>
                    <a:pt x="507" y="2830"/>
                  </a:cubicBezTo>
                  <a:cubicBezTo>
                    <a:pt x="616" y="2830"/>
                    <a:pt x="725" y="2794"/>
                    <a:pt x="797" y="2721"/>
                  </a:cubicBezTo>
                  <a:cubicBezTo>
                    <a:pt x="1123" y="2504"/>
                    <a:pt x="1449" y="2214"/>
                    <a:pt x="1811" y="1924"/>
                  </a:cubicBezTo>
                  <a:cubicBezTo>
                    <a:pt x="2246" y="1562"/>
                    <a:pt x="2717" y="1200"/>
                    <a:pt x="3151" y="874"/>
                  </a:cubicBezTo>
                  <a:cubicBezTo>
                    <a:pt x="3369" y="729"/>
                    <a:pt x="3441" y="403"/>
                    <a:pt x="3260" y="222"/>
                  </a:cubicBezTo>
                  <a:cubicBezTo>
                    <a:pt x="3176" y="74"/>
                    <a:pt x="3042" y="0"/>
                    <a:pt x="2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4952637" y="2200313"/>
              <a:ext cx="1086088" cy="135782"/>
            </a:xfrm>
            <a:custGeom>
              <a:avLst/>
              <a:gdLst/>
              <a:ahLst/>
              <a:cxnLst/>
              <a:rect l="l" t="t" r="r" b="b"/>
              <a:pathLst>
                <a:path w="69621" h="8704" extrusionOk="0">
                  <a:moveTo>
                    <a:pt x="68963" y="1"/>
                  </a:moveTo>
                  <a:cubicBezTo>
                    <a:pt x="68838" y="1"/>
                    <a:pt x="68709" y="56"/>
                    <a:pt x="68603" y="191"/>
                  </a:cubicBezTo>
                  <a:cubicBezTo>
                    <a:pt x="68096" y="771"/>
                    <a:pt x="67589" y="1278"/>
                    <a:pt x="67010" y="1821"/>
                  </a:cubicBezTo>
                  <a:cubicBezTo>
                    <a:pt x="66539" y="2256"/>
                    <a:pt x="66032" y="2727"/>
                    <a:pt x="65561" y="3234"/>
                  </a:cubicBezTo>
                  <a:cubicBezTo>
                    <a:pt x="65380" y="3415"/>
                    <a:pt x="65380" y="3704"/>
                    <a:pt x="65597" y="3886"/>
                  </a:cubicBezTo>
                  <a:cubicBezTo>
                    <a:pt x="65670" y="3958"/>
                    <a:pt x="65814" y="3994"/>
                    <a:pt x="65923" y="3994"/>
                  </a:cubicBezTo>
                  <a:cubicBezTo>
                    <a:pt x="66032" y="3994"/>
                    <a:pt x="66177" y="3958"/>
                    <a:pt x="66249" y="3849"/>
                  </a:cubicBezTo>
                  <a:cubicBezTo>
                    <a:pt x="66684" y="3415"/>
                    <a:pt x="67191" y="2944"/>
                    <a:pt x="67662" y="2509"/>
                  </a:cubicBezTo>
                  <a:cubicBezTo>
                    <a:pt x="68241" y="1966"/>
                    <a:pt x="68821" y="1386"/>
                    <a:pt x="69328" y="771"/>
                  </a:cubicBezTo>
                  <a:cubicBezTo>
                    <a:pt x="69620" y="425"/>
                    <a:pt x="69308" y="1"/>
                    <a:pt x="68963" y="1"/>
                  </a:cubicBezTo>
                  <a:close/>
                  <a:moveTo>
                    <a:pt x="65670" y="481"/>
                  </a:moveTo>
                  <a:cubicBezTo>
                    <a:pt x="64329" y="481"/>
                    <a:pt x="61214" y="4393"/>
                    <a:pt x="60599" y="5407"/>
                  </a:cubicBezTo>
                  <a:cubicBezTo>
                    <a:pt x="60417" y="5624"/>
                    <a:pt x="60490" y="5914"/>
                    <a:pt x="60743" y="6059"/>
                  </a:cubicBezTo>
                  <a:cubicBezTo>
                    <a:pt x="60816" y="6095"/>
                    <a:pt x="60888" y="6131"/>
                    <a:pt x="60961" y="6131"/>
                  </a:cubicBezTo>
                  <a:cubicBezTo>
                    <a:pt x="61142" y="6131"/>
                    <a:pt x="61287" y="6059"/>
                    <a:pt x="61359" y="5914"/>
                  </a:cubicBezTo>
                  <a:cubicBezTo>
                    <a:pt x="62373" y="4320"/>
                    <a:pt x="65054" y="1459"/>
                    <a:pt x="65670" y="1423"/>
                  </a:cubicBezTo>
                  <a:cubicBezTo>
                    <a:pt x="66285" y="1423"/>
                    <a:pt x="66285" y="481"/>
                    <a:pt x="65670" y="481"/>
                  </a:cubicBezTo>
                  <a:close/>
                  <a:moveTo>
                    <a:pt x="2877" y="4720"/>
                  </a:moveTo>
                  <a:cubicBezTo>
                    <a:pt x="2764" y="4720"/>
                    <a:pt x="2645" y="4763"/>
                    <a:pt x="2536" y="4864"/>
                  </a:cubicBezTo>
                  <a:cubicBezTo>
                    <a:pt x="1956" y="5479"/>
                    <a:pt x="1377" y="6168"/>
                    <a:pt x="906" y="6892"/>
                  </a:cubicBezTo>
                  <a:cubicBezTo>
                    <a:pt x="652" y="7254"/>
                    <a:pt x="435" y="7616"/>
                    <a:pt x="145" y="7942"/>
                  </a:cubicBezTo>
                  <a:cubicBezTo>
                    <a:pt x="0" y="8160"/>
                    <a:pt x="36" y="8449"/>
                    <a:pt x="254" y="8631"/>
                  </a:cubicBezTo>
                  <a:cubicBezTo>
                    <a:pt x="326" y="8667"/>
                    <a:pt x="435" y="8703"/>
                    <a:pt x="507" y="8703"/>
                  </a:cubicBezTo>
                  <a:cubicBezTo>
                    <a:pt x="688" y="8703"/>
                    <a:pt x="797" y="8667"/>
                    <a:pt x="906" y="8522"/>
                  </a:cubicBezTo>
                  <a:cubicBezTo>
                    <a:pt x="1159" y="8196"/>
                    <a:pt x="1449" y="7797"/>
                    <a:pt x="1703" y="7435"/>
                  </a:cubicBezTo>
                  <a:cubicBezTo>
                    <a:pt x="2137" y="6747"/>
                    <a:pt x="2644" y="6131"/>
                    <a:pt x="3224" y="5516"/>
                  </a:cubicBezTo>
                  <a:cubicBezTo>
                    <a:pt x="3558" y="5182"/>
                    <a:pt x="3251" y="4720"/>
                    <a:pt x="2877" y="47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4875791" y="946666"/>
              <a:ext cx="1263475" cy="1443671"/>
            </a:xfrm>
            <a:custGeom>
              <a:avLst/>
              <a:gdLst/>
              <a:ahLst/>
              <a:cxnLst/>
              <a:rect l="l" t="t" r="r" b="b"/>
              <a:pathLst>
                <a:path w="80992" h="92543" extrusionOk="0">
                  <a:moveTo>
                    <a:pt x="38286" y="939"/>
                  </a:moveTo>
                  <a:cubicBezTo>
                    <a:pt x="38395" y="975"/>
                    <a:pt x="38503" y="1011"/>
                    <a:pt x="38576" y="1084"/>
                  </a:cubicBezTo>
                  <a:cubicBezTo>
                    <a:pt x="39409" y="1663"/>
                    <a:pt x="40206" y="2315"/>
                    <a:pt x="40894" y="3040"/>
                  </a:cubicBezTo>
                  <a:cubicBezTo>
                    <a:pt x="40982" y="3127"/>
                    <a:pt x="41109" y="3175"/>
                    <a:pt x="41237" y="3175"/>
                  </a:cubicBezTo>
                  <a:cubicBezTo>
                    <a:pt x="41319" y="3175"/>
                    <a:pt x="41402" y="3155"/>
                    <a:pt x="41474" y="3112"/>
                  </a:cubicBezTo>
                  <a:cubicBezTo>
                    <a:pt x="42234" y="2714"/>
                    <a:pt x="43031" y="2315"/>
                    <a:pt x="43828" y="1989"/>
                  </a:cubicBezTo>
                  <a:cubicBezTo>
                    <a:pt x="44009" y="1881"/>
                    <a:pt x="44190" y="1844"/>
                    <a:pt x="44371" y="1844"/>
                  </a:cubicBezTo>
                  <a:cubicBezTo>
                    <a:pt x="44589" y="1844"/>
                    <a:pt x="44806" y="1953"/>
                    <a:pt x="44987" y="2098"/>
                  </a:cubicBezTo>
                  <a:cubicBezTo>
                    <a:pt x="45494" y="2424"/>
                    <a:pt x="45929" y="2931"/>
                    <a:pt x="46219" y="3510"/>
                  </a:cubicBezTo>
                  <a:cubicBezTo>
                    <a:pt x="46298" y="3670"/>
                    <a:pt x="46455" y="3770"/>
                    <a:pt x="46633" y="3770"/>
                  </a:cubicBezTo>
                  <a:cubicBezTo>
                    <a:pt x="46698" y="3770"/>
                    <a:pt x="46766" y="3757"/>
                    <a:pt x="46834" y="3728"/>
                  </a:cubicBezTo>
                  <a:lnTo>
                    <a:pt x="49877" y="2532"/>
                  </a:lnTo>
                  <a:lnTo>
                    <a:pt x="49877" y="2532"/>
                  </a:lnTo>
                  <a:cubicBezTo>
                    <a:pt x="49442" y="5177"/>
                    <a:pt x="49189" y="7821"/>
                    <a:pt x="49152" y="10501"/>
                  </a:cubicBezTo>
                  <a:cubicBezTo>
                    <a:pt x="49008" y="14232"/>
                    <a:pt x="48863" y="18071"/>
                    <a:pt x="47595" y="21694"/>
                  </a:cubicBezTo>
                  <a:cubicBezTo>
                    <a:pt x="47052" y="21186"/>
                    <a:pt x="46508" y="20752"/>
                    <a:pt x="45893" y="20390"/>
                  </a:cubicBezTo>
                  <a:cubicBezTo>
                    <a:pt x="45675" y="20208"/>
                    <a:pt x="45422" y="20136"/>
                    <a:pt x="45168" y="20100"/>
                  </a:cubicBezTo>
                  <a:lnTo>
                    <a:pt x="45096" y="20100"/>
                  </a:lnTo>
                  <a:cubicBezTo>
                    <a:pt x="44842" y="20136"/>
                    <a:pt x="44589" y="20245"/>
                    <a:pt x="44371" y="20462"/>
                  </a:cubicBezTo>
                  <a:lnTo>
                    <a:pt x="43430" y="21295"/>
                  </a:lnTo>
                  <a:cubicBezTo>
                    <a:pt x="43246" y="21494"/>
                    <a:pt x="42997" y="21590"/>
                    <a:pt x="42749" y="21590"/>
                  </a:cubicBezTo>
                  <a:cubicBezTo>
                    <a:pt x="42411" y="21590"/>
                    <a:pt x="42075" y="21412"/>
                    <a:pt x="41908" y="21078"/>
                  </a:cubicBezTo>
                  <a:lnTo>
                    <a:pt x="41800" y="20897"/>
                  </a:lnTo>
                  <a:cubicBezTo>
                    <a:pt x="41510" y="20390"/>
                    <a:pt x="41039" y="20027"/>
                    <a:pt x="40496" y="19846"/>
                  </a:cubicBezTo>
                  <a:cubicBezTo>
                    <a:pt x="40314" y="19774"/>
                    <a:pt x="40097" y="19738"/>
                    <a:pt x="39916" y="19738"/>
                  </a:cubicBezTo>
                  <a:cubicBezTo>
                    <a:pt x="39300" y="19774"/>
                    <a:pt x="38721" y="19955"/>
                    <a:pt x="38214" y="20208"/>
                  </a:cubicBezTo>
                  <a:lnTo>
                    <a:pt x="35533" y="21331"/>
                  </a:lnTo>
                  <a:cubicBezTo>
                    <a:pt x="34773" y="20788"/>
                    <a:pt x="34012" y="20136"/>
                    <a:pt x="33360" y="19448"/>
                  </a:cubicBezTo>
                  <a:cubicBezTo>
                    <a:pt x="33276" y="19342"/>
                    <a:pt x="33142" y="19286"/>
                    <a:pt x="33009" y="19286"/>
                  </a:cubicBezTo>
                  <a:cubicBezTo>
                    <a:pt x="32914" y="19286"/>
                    <a:pt x="32820" y="19315"/>
                    <a:pt x="32744" y="19375"/>
                  </a:cubicBezTo>
                  <a:lnTo>
                    <a:pt x="31875" y="20027"/>
                  </a:lnTo>
                  <a:cubicBezTo>
                    <a:pt x="32020" y="13978"/>
                    <a:pt x="32636" y="7966"/>
                    <a:pt x="33795" y="2025"/>
                  </a:cubicBezTo>
                  <a:lnTo>
                    <a:pt x="35497" y="2750"/>
                  </a:lnTo>
                  <a:cubicBezTo>
                    <a:pt x="35557" y="2786"/>
                    <a:pt x="35622" y="2802"/>
                    <a:pt x="35686" y="2802"/>
                  </a:cubicBezTo>
                  <a:cubicBezTo>
                    <a:pt x="35815" y="2802"/>
                    <a:pt x="35944" y="2738"/>
                    <a:pt x="36040" y="2641"/>
                  </a:cubicBezTo>
                  <a:cubicBezTo>
                    <a:pt x="36620" y="2025"/>
                    <a:pt x="37272" y="1482"/>
                    <a:pt x="37996" y="1047"/>
                  </a:cubicBezTo>
                  <a:cubicBezTo>
                    <a:pt x="38069" y="1011"/>
                    <a:pt x="38177" y="939"/>
                    <a:pt x="38286" y="939"/>
                  </a:cubicBezTo>
                  <a:close/>
                  <a:moveTo>
                    <a:pt x="14090" y="12892"/>
                  </a:moveTo>
                  <a:cubicBezTo>
                    <a:pt x="19089" y="12892"/>
                    <a:pt x="25065" y="12928"/>
                    <a:pt x="31295" y="12964"/>
                  </a:cubicBezTo>
                  <a:cubicBezTo>
                    <a:pt x="31078" y="15645"/>
                    <a:pt x="30969" y="18289"/>
                    <a:pt x="30933" y="20969"/>
                  </a:cubicBezTo>
                  <a:cubicBezTo>
                    <a:pt x="30933" y="21114"/>
                    <a:pt x="31006" y="21295"/>
                    <a:pt x="31187" y="21368"/>
                  </a:cubicBezTo>
                  <a:cubicBezTo>
                    <a:pt x="31252" y="21400"/>
                    <a:pt x="31332" y="21418"/>
                    <a:pt x="31410" y="21418"/>
                  </a:cubicBezTo>
                  <a:cubicBezTo>
                    <a:pt x="31505" y="21418"/>
                    <a:pt x="31598" y="21391"/>
                    <a:pt x="31658" y="21331"/>
                  </a:cubicBezTo>
                  <a:lnTo>
                    <a:pt x="32962" y="20390"/>
                  </a:lnTo>
                  <a:cubicBezTo>
                    <a:pt x="33650" y="21078"/>
                    <a:pt x="34410" y="21694"/>
                    <a:pt x="35244" y="22237"/>
                  </a:cubicBezTo>
                  <a:cubicBezTo>
                    <a:pt x="35312" y="22306"/>
                    <a:pt x="35410" y="22331"/>
                    <a:pt x="35510" y="22331"/>
                  </a:cubicBezTo>
                  <a:cubicBezTo>
                    <a:pt x="35567" y="22331"/>
                    <a:pt x="35625" y="22323"/>
                    <a:pt x="35678" y="22309"/>
                  </a:cubicBezTo>
                  <a:lnTo>
                    <a:pt x="38576" y="21042"/>
                  </a:lnTo>
                  <a:cubicBezTo>
                    <a:pt x="38979" y="20840"/>
                    <a:pt x="39429" y="20730"/>
                    <a:pt x="39888" y="20730"/>
                  </a:cubicBezTo>
                  <a:cubicBezTo>
                    <a:pt x="40005" y="20730"/>
                    <a:pt x="40124" y="20737"/>
                    <a:pt x="40242" y="20752"/>
                  </a:cubicBezTo>
                  <a:cubicBezTo>
                    <a:pt x="40568" y="20824"/>
                    <a:pt x="40749" y="21078"/>
                    <a:pt x="41003" y="21440"/>
                  </a:cubicBezTo>
                  <a:lnTo>
                    <a:pt x="41184" y="21657"/>
                  </a:lnTo>
                  <a:cubicBezTo>
                    <a:pt x="41546" y="22164"/>
                    <a:pt x="42162" y="22490"/>
                    <a:pt x="42814" y="22527"/>
                  </a:cubicBezTo>
                  <a:cubicBezTo>
                    <a:pt x="42959" y="22527"/>
                    <a:pt x="43067" y="22490"/>
                    <a:pt x="43212" y="22490"/>
                  </a:cubicBezTo>
                  <a:cubicBezTo>
                    <a:pt x="43502" y="22382"/>
                    <a:pt x="43792" y="22201"/>
                    <a:pt x="44045" y="21983"/>
                  </a:cubicBezTo>
                  <a:lnTo>
                    <a:pt x="44987" y="21186"/>
                  </a:lnTo>
                  <a:cubicBezTo>
                    <a:pt x="45023" y="21150"/>
                    <a:pt x="45096" y="21078"/>
                    <a:pt x="45132" y="21078"/>
                  </a:cubicBezTo>
                  <a:cubicBezTo>
                    <a:pt x="45204" y="21078"/>
                    <a:pt x="45277" y="21114"/>
                    <a:pt x="45349" y="21186"/>
                  </a:cubicBezTo>
                  <a:cubicBezTo>
                    <a:pt x="46110" y="21657"/>
                    <a:pt x="46798" y="22237"/>
                    <a:pt x="47450" y="22853"/>
                  </a:cubicBezTo>
                  <a:cubicBezTo>
                    <a:pt x="47523" y="22925"/>
                    <a:pt x="47667" y="22997"/>
                    <a:pt x="47776" y="22997"/>
                  </a:cubicBezTo>
                  <a:lnTo>
                    <a:pt x="47885" y="22997"/>
                  </a:lnTo>
                  <a:cubicBezTo>
                    <a:pt x="48030" y="22961"/>
                    <a:pt x="48175" y="22853"/>
                    <a:pt x="48211" y="22708"/>
                  </a:cubicBezTo>
                  <a:cubicBezTo>
                    <a:pt x="49442" y="19593"/>
                    <a:pt x="49804" y="16369"/>
                    <a:pt x="49986" y="13182"/>
                  </a:cubicBezTo>
                  <a:cubicBezTo>
                    <a:pt x="64112" y="13363"/>
                    <a:pt x="76391" y="13544"/>
                    <a:pt x="78782" y="13580"/>
                  </a:cubicBezTo>
                  <a:cubicBezTo>
                    <a:pt x="79941" y="26982"/>
                    <a:pt x="77369" y="83559"/>
                    <a:pt x="77188" y="88087"/>
                  </a:cubicBezTo>
                  <a:cubicBezTo>
                    <a:pt x="72044" y="90369"/>
                    <a:pt x="57157" y="91637"/>
                    <a:pt x="36149" y="91637"/>
                  </a:cubicBezTo>
                  <a:cubicBezTo>
                    <a:pt x="18799" y="91637"/>
                    <a:pt x="3441" y="90695"/>
                    <a:pt x="2137" y="89934"/>
                  </a:cubicBezTo>
                  <a:cubicBezTo>
                    <a:pt x="725" y="87508"/>
                    <a:pt x="1304" y="42847"/>
                    <a:pt x="2029" y="13037"/>
                  </a:cubicBezTo>
                  <a:cubicBezTo>
                    <a:pt x="4274" y="12928"/>
                    <a:pt x="8331" y="12892"/>
                    <a:pt x="14090" y="12892"/>
                  </a:cubicBezTo>
                  <a:close/>
                  <a:moveTo>
                    <a:pt x="38269" y="0"/>
                  </a:moveTo>
                  <a:cubicBezTo>
                    <a:pt x="37999" y="0"/>
                    <a:pt x="37725" y="82"/>
                    <a:pt x="37489" y="251"/>
                  </a:cubicBezTo>
                  <a:cubicBezTo>
                    <a:pt x="36801" y="685"/>
                    <a:pt x="36149" y="1192"/>
                    <a:pt x="35569" y="1772"/>
                  </a:cubicBezTo>
                  <a:lnTo>
                    <a:pt x="33650" y="866"/>
                  </a:lnTo>
                  <a:cubicBezTo>
                    <a:pt x="33577" y="830"/>
                    <a:pt x="33505" y="812"/>
                    <a:pt x="33432" y="812"/>
                  </a:cubicBezTo>
                  <a:cubicBezTo>
                    <a:pt x="33360" y="812"/>
                    <a:pt x="33288" y="830"/>
                    <a:pt x="33215" y="866"/>
                  </a:cubicBezTo>
                  <a:cubicBezTo>
                    <a:pt x="33106" y="939"/>
                    <a:pt x="32998" y="1047"/>
                    <a:pt x="32998" y="1192"/>
                  </a:cubicBezTo>
                  <a:cubicBezTo>
                    <a:pt x="32273" y="4778"/>
                    <a:pt x="31730" y="8364"/>
                    <a:pt x="31404" y="12022"/>
                  </a:cubicBezTo>
                  <a:cubicBezTo>
                    <a:pt x="25102" y="11950"/>
                    <a:pt x="19125" y="11914"/>
                    <a:pt x="14090" y="11914"/>
                  </a:cubicBezTo>
                  <a:cubicBezTo>
                    <a:pt x="7933" y="11914"/>
                    <a:pt x="3695" y="11986"/>
                    <a:pt x="1521" y="12059"/>
                  </a:cubicBezTo>
                  <a:cubicBezTo>
                    <a:pt x="1268" y="12095"/>
                    <a:pt x="1087" y="12276"/>
                    <a:pt x="1051" y="12530"/>
                  </a:cubicBezTo>
                  <a:cubicBezTo>
                    <a:pt x="1051" y="12711"/>
                    <a:pt x="616" y="31691"/>
                    <a:pt x="399" y="50671"/>
                  </a:cubicBezTo>
                  <a:cubicBezTo>
                    <a:pt x="0" y="89282"/>
                    <a:pt x="1051" y="90188"/>
                    <a:pt x="1485" y="90586"/>
                  </a:cubicBezTo>
                  <a:cubicBezTo>
                    <a:pt x="2862" y="91782"/>
                    <a:pt x="20501" y="92542"/>
                    <a:pt x="36149" y="92542"/>
                  </a:cubicBezTo>
                  <a:cubicBezTo>
                    <a:pt x="46291" y="92542"/>
                    <a:pt x="70740" y="92180"/>
                    <a:pt x="77840" y="88811"/>
                  </a:cubicBezTo>
                  <a:cubicBezTo>
                    <a:pt x="77985" y="88739"/>
                    <a:pt x="78093" y="88558"/>
                    <a:pt x="78093" y="88413"/>
                  </a:cubicBezTo>
                  <a:cubicBezTo>
                    <a:pt x="78130" y="87761"/>
                    <a:pt x="80991" y="26185"/>
                    <a:pt x="79687" y="13037"/>
                  </a:cubicBezTo>
                  <a:cubicBezTo>
                    <a:pt x="79651" y="12819"/>
                    <a:pt x="79470" y="12638"/>
                    <a:pt x="79216" y="12602"/>
                  </a:cubicBezTo>
                  <a:cubicBezTo>
                    <a:pt x="78999" y="12602"/>
                    <a:pt x="65669" y="12421"/>
                    <a:pt x="50022" y="12204"/>
                  </a:cubicBezTo>
                  <a:cubicBezTo>
                    <a:pt x="50058" y="11660"/>
                    <a:pt x="50058" y="11117"/>
                    <a:pt x="50094" y="10537"/>
                  </a:cubicBezTo>
                  <a:cubicBezTo>
                    <a:pt x="50203" y="7676"/>
                    <a:pt x="50312" y="4706"/>
                    <a:pt x="50927" y="1881"/>
                  </a:cubicBezTo>
                  <a:cubicBezTo>
                    <a:pt x="51013" y="1565"/>
                    <a:pt x="50782" y="1318"/>
                    <a:pt x="50520" y="1318"/>
                  </a:cubicBezTo>
                  <a:cubicBezTo>
                    <a:pt x="50451" y="1318"/>
                    <a:pt x="50380" y="1336"/>
                    <a:pt x="50312" y="1373"/>
                  </a:cubicBezTo>
                  <a:lnTo>
                    <a:pt x="46834" y="2714"/>
                  </a:lnTo>
                  <a:cubicBezTo>
                    <a:pt x="46508" y="2170"/>
                    <a:pt x="46037" y="1699"/>
                    <a:pt x="45530" y="1337"/>
                  </a:cubicBezTo>
                  <a:cubicBezTo>
                    <a:pt x="45168" y="1047"/>
                    <a:pt x="44770" y="903"/>
                    <a:pt x="44371" y="903"/>
                  </a:cubicBezTo>
                  <a:cubicBezTo>
                    <a:pt x="44045" y="903"/>
                    <a:pt x="43719" y="975"/>
                    <a:pt x="43466" y="1120"/>
                  </a:cubicBezTo>
                  <a:cubicBezTo>
                    <a:pt x="42705" y="1446"/>
                    <a:pt x="42017" y="1772"/>
                    <a:pt x="41329" y="2134"/>
                  </a:cubicBezTo>
                  <a:cubicBezTo>
                    <a:pt x="40640" y="1482"/>
                    <a:pt x="39916" y="866"/>
                    <a:pt x="39119" y="323"/>
                  </a:cubicBezTo>
                  <a:cubicBezTo>
                    <a:pt x="38886" y="110"/>
                    <a:pt x="38581" y="0"/>
                    <a:pt x="3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</a:t>
              </a: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5451010" y="1048035"/>
              <a:ext cx="109075" cy="99419"/>
            </a:xfrm>
            <a:custGeom>
              <a:avLst/>
              <a:gdLst/>
              <a:ahLst/>
              <a:cxnLst/>
              <a:rect l="l" t="t" r="r" b="b"/>
              <a:pathLst>
                <a:path w="6992" h="6373" extrusionOk="0">
                  <a:moveTo>
                    <a:pt x="6448" y="1"/>
                  </a:moveTo>
                  <a:cubicBezTo>
                    <a:pt x="6330" y="1"/>
                    <a:pt x="6212" y="55"/>
                    <a:pt x="6122" y="164"/>
                  </a:cubicBezTo>
                  <a:cubicBezTo>
                    <a:pt x="4311" y="2011"/>
                    <a:pt x="2210" y="4148"/>
                    <a:pt x="326" y="5488"/>
                  </a:cubicBezTo>
                  <a:cubicBezTo>
                    <a:pt x="73" y="5633"/>
                    <a:pt x="0" y="5959"/>
                    <a:pt x="182" y="6176"/>
                  </a:cubicBezTo>
                  <a:cubicBezTo>
                    <a:pt x="269" y="6307"/>
                    <a:pt x="408" y="6372"/>
                    <a:pt x="552" y="6372"/>
                  </a:cubicBezTo>
                  <a:cubicBezTo>
                    <a:pt x="648" y="6372"/>
                    <a:pt x="747" y="6343"/>
                    <a:pt x="834" y="6285"/>
                  </a:cubicBezTo>
                  <a:cubicBezTo>
                    <a:pt x="2826" y="4872"/>
                    <a:pt x="4963" y="2735"/>
                    <a:pt x="6774" y="816"/>
                  </a:cubicBezTo>
                  <a:cubicBezTo>
                    <a:pt x="6991" y="635"/>
                    <a:pt x="6991" y="345"/>
                    <a:pt x="6774" y="164"/>
                  </a:cubicBezTo>
                  <a:cubicBezTo>
                    <a:pt x="6683" y="55"/>
                    <a:pt x="6566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5519557" y="1088423"/>
              <a:ext cx="44476" cy="37346"/>
            </a:xfrm>
            <a:custGeom>
              <a:avLst/>
              <a:gdLst/>
              <a:ahLst/>
              <a:cxnLst/>
              <a:rect l="l" t="t" r="r" b="b"/>
              <a:pathLst>
                <a:path w="2851" h="2394" extrusionOk="0">
                  <a:moveTo>
                    <a:pt x="2320" y="0"/>
                  </a:moveTo>
                  <a:cubicBezTo>
                    <a:pt x="2232" y="0"/>
                    <a:pt x="2141" y="24"/>
                    <a:pt x="2054" y="74"/>
                  </a:cubicBezTo>
                  <a:cubicBezTo>
                    <a:pt x="1366" y="472"/>
                    <a:pt x="786" y="980"/>
                    <a:pt x="315" y="1595"/>
                  </a:cubicBezTo>
                  <a:cubicBezTo>
                    <a:pt x="0" y="1910"/>
                    <a:pt x="226" y="2394"/>
                    <a:pt x="634" y="2394"/>
                  </a:cubicBezTo>
                  <a:cubicBezTo>
                    <a:pt x="648" y="2394"/>
                    <a:pt x="663" y="2393"/>
                    <a:pt x="677" y="2392"/>
                  </a:cubicBezTo>
                  <a:cubicBezTo>
                    <a:pt x="822" y="2356"/>
                    <a:pt x="931" y="2320"/>
                    <a:pt x="1040" y="2211"/>
                  </a:cubicBezTo>
                  <a:cubicBezTo>
                    <a:pt x="1438" y="1668"/>
                    <a:pt x="1945" y="1233"/>
                    <a:pt x="2525" y="907"/>
                  </a:cubicBezTo>
                  <a:cubicBezTo>
                    <a:pt x="2778" y="798"/>
                    <a:pt x="2851" y="472"/>
                    <a:pt x="2742" y="255"/>
                  </a:cubicBezTo>
                  <a:cubicBezTo>
                    <a:pt x="2647" y="89"/>
                    <a:pt x="2489" y="0"/>
                    <a:pt x="2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5895142" y="2207801"/>
              <a:ext cx="92118" cy="88171"/>
            </a:xfrm>
            <a:custGeom>
              <a:avLst/>
              <a:gdLst/>
              <a:ahLst/>
              <a:cxnLst/>
              <a:rect l="l" t="t" r="r" b="b"/>
              <a:pathLst>
                <a:path w="5905" h="5652" extrusionOk="0">
                  <a:moveTo>
                    <a:pt x="5253" y="1"/>
                  </a:moveTo>
                  <a:cubicBezTo>
                    <a:pt x="3912" y="1"/>
                    <a:pt x="797" y="3913"/>
                    <a:pt x="182" y="4927"/>
                  </a:cubicBezTo>
                  <a:cubicBezTo>
                    <a:pt x="0" y="5144"/>
                    <a:pt x="73" y="5434"/>
                    <a:pt x="326" y="5579"/>
                  </a:cubicBezTo>
                  <a:cubicBezTo>
                    <a:pt x="399" y="5615"/>
                    <a:pt x="471" y="5651"/>
                    <a:pt x="544" y="5651"/>
                  </a:cubicBezTo>
                  <a:cubicBezTo>
                    <a:pt x="725" y="5651"/>
                    <a:pt x="870" y="5579"/>
                    <a:pt x="942" y="5434"/>
                  </a:cubicBezTo>
                  <a:cubicBezTo>
                    <a:pt x="1956" y="3840"/>
                    <a:pt x="4637" y="979"/>
                    <a:pt x="5253" y="943"/>
                  </a:cubicBezTo>
                  <a:cubicBezTo>
                    <a:pt x="5904" y="943"/>
                    <a:pt x="5904" y="1"/>
                    <a:pt x="5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5972549" y="2200578"/>
              <a:ext cx="66768" cy="62618"/>
            </a:xfrm>
            <a:custGeom>
              <a:avLst/>
              <a:gdLst/>
              <a:ahLst/>
              <a:cxnLst/>
              <a:rect l="l" t="t" r="r" b="b"/>
              <a:pathLst>
                <a:path w="4280" h="4014" extrusionOk="0">
                  <a:moveTo>
                    <a:pt x="3613" y="0"/>
                  </a:moveTo>
                  <a:cubicBezTo>
                    <a:pt x="3490" y="0"/>
                    <a:pt x="3364" y="51"/>
                    <a:pt x="3261" y="174"/>
                  </a:cubicBezTo>
                  <a:cubicBezTo>
                    <a:pt x="2754" y="754"/>
                    <a:pt x="2210" y="1297"/>
                    <a:pt x="1631" y="1804"/>
                  </a:cubicBezTo>
                  <a:cubicBezTo>
                    <a:pt x="1160" y="2239"/>
                    <a:pt x="653" y="2710"/>
                    <a:pt x="182" y="3217"/>
                  </a:cubicBezTo>
                  <a:cubicBezTo>
                    <a:pt x="1" y="3398"/>
                    <a:pt x="37" y="3687"/>
                    <a:pt x="254" y="3869"/>
                  </a:cubicBezTo>
                  <a:cubicBezTo>
                    <a:pt x="327" y="3941"/>
                    <a:pt x="435" y="4013"/>
                    <a:pt x="544" y="4013"/>
                  </a:cubicBezTo>
                  <a:cubicBezTo>
                    <a:pt x="689" y="4013"/>
                    <a:pt x="798" y="3941"/>
                    <a:pt x="906" y="3832"/>
                  </a:cubicBezTo>
                  <a:cubicBezTo>
                    <a:pt x="1341" y="3398"/>
                    <a:pt x="1812" y="2927"/>
                    <a:pt x="2283" y="2492"/>
                  </a:cubicBezTo>
                  <a:cubicBezTo>
                    <a:pt x="2898" y="1949"/>
                    <a:pt x="3442" y="1369"/>
                    <a:pt x="3985" y="790"/>
                  </a:cubicBezTo>
                  <a:cubicBezTo>
                    <a:pt x="4280" y="415"/>
                    <a:pt x="3960" y="0"/>
                    <a:pt x="3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5653295" y="1253830"/>
              <a:ext cx="46348" cy="54990"/>
            </a:xfrm>
            <a:custGeom>
              <a:avLst/>
              <a:gdLst/>
              <a:ahLst/>
              <a:cxnLst/>
              <a:rect l="l" t="t" r="r" b="b"/>
              <a:pathLst>
                <a:path w="2971" h="3525" extrusionOk="0">
                  <a:moveTo>
                    <a:pt x="2423" y="1"/>
                  </a:moveTo>
                  <a:cubicBezTo>
                    <a:pt x="2312" y="1"/>
                    <a:pt x="2199" y="38"/>
                    <a:pt x="2102" y="120"/>
                  </a:cubicBezTo>
                  <a:cubicBezTo>
                    <a:pt x="1558" y="663"/>
                    <a:pt x="1087" y="1243"/>
                    <a:pt x="725" y="1931"/>
                  </a:cubicBezTo>
                  <a:cubicBezTo>
                    <a:pt x="544" y="2257"/>
                    <a:pt x="363" y="2547"/>
                    <a:pt x="182" y="2800"/>
                  </a:cubicBezTo>
                  <a:cubicBezTo>
                    <a:pt x="1" y="2981"/>
                    <a:pt x="37" y="3307"/>
                    <a:pt x="254" y="3452"/>
                  </a:cubicBezTo>
                  <a:cubicBezTo>
                    <a:pt x="327" y="3489"/>
                    <a:pt x="435" y="3525"/>
                    <a:pt x="544" y="3525"/>
                  </a:cubicBezTo>
                  <a:cubicBezTo>
                    <a:pt x="689" y="3525"/>
                    <a:pt x="834" y="3452"/>
                    <a:pt x="906" y="3344"/>
                  </a:cubicBezTo>
                  <a:cubicBezTo>
                    <a:pt x="1124" y="3054"/>
                    <a:pt x="1341" y="2764"/>
                    <a:pt x="1522" y="2402"/>
                  </a:cubicBezTo>
                  <a:cubicBezTo>
                    <a:pt x="1848" y="1822"/>
                    <a:pt x="2246" y="1315"/>
                    <a:pt x="2717" y="844"/>
                  </a:cubicBezTo>
                  <a:cubicBezTo>
                    <a:pt x="2935" y="663"/>
                    <a:pt x="2971" y="374"/>
                    <a:pt x="2790" y="156"/>
                  </a:cubicBezTo>
                  <a:cubicBezTo>
                    <a:pt x="2690" y="57"/>
                    <a:pt x="2558" y="1"/>
                    <a:pt x="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5717458" y="1246482"/>
              <a:ext cx="39406" cy="33056"/>
            </a:xfrm>
            <a:custGeom>
              <a:avLst/>
              <a:gdLst/>
              <a:ahLst/>
              <a:cxnLst/>
              <a:rect l="l" t="t" r="r" b="b"/>
              <a:pathLst>
                <a:path w="2526" h="2119" extrusionOk="0">
                  <a:moveTo>
                    <a:pt x="1813" y="0"/>
                  </a:moveTo>
                  <a:cubicBezTo>
                    <a:pt x="1710" y="0"/>
                    <a:pt x="1602" y="36"/>
                    <a:pt x="1502" y="120"/>
                  </a:cubicBezTo>
                  <a:cubicBezTo>
                    <a:pt x="1104" y="482"/>
                    <a:pt x="705" y="917"/>
                    <a:pt x="307" y="1315"/>
                  </a:cubicBezTo>
                  <a:cubicBezTo>
                    <a:pt x="1" y="1621"/>
                    <a:pt x="205" y="2119"/>
                    <a:pt x="591" y="2119"/>
                  </a:cubicBezTo>
                  <a:cubicBezTo>
                    <a:pt x="616" y="2119"/>
                    <a:pt x="642" y="2117"/>
                    <a:pt x="669" y="2112"/>
                  </a:cubicBezTo>
                  <a:cubicBezTo>
                    <a:pt x="778" y="2112"/>
                    <a:pt x="922" y="2076"/>
                    <a:pt x="995" y="1967"/>
                  </a:cubicBezTo>
                  <a:cubicBezTo>
                    <a:pt x="1357" y="1569"/>
                    <a:pt x="1756" y="1171"/>
                    <a:pt x="2154" y="808"/>
                  </a:cubicBezTo>
                  <a:cubicBezTo>
                    <a:pt x="2525" y="494"/>
                    <a:pt x="2199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4952637" y="2273945"/>
              <a:ext cx="55505" cy="62150"/>
            </a:xfrm>
            <a:custGeom>
              <a:avLst/>
              <a:gdLst/>
              <a:ahLst/>
              <a:cxnLst/>
              <a:rect l="l" t="t" r="r" b="b"/>
              <a:pathLst>
                <a:path w="3558" h="3984" extrusionOk="0">
                  <a:moveTo>
                    <a:pt x="2894" y="0"/>
                  </a:moveTo>
                  <a:cubicBezTo>
                    <a:pt x="2786" y="0"/>
                    <a:pt x="2673" y="43"/>
                    <a:pt x="2572" y="144"/>
                  </a:cubicBezTo>
                  <a:cubicBezTo>
                    <a:pt x="1956" y="759"/>
                    <a:pt x="1377" y="1448"/>
                    <a:pt x="906" y="2172"/>
                  </a:cubicBezTo>
                  <a:cubicBezTo>
                    <a:pt x="688" y="2534"/>
                    <a:pt x="435" y="2896"/>
                    <a:pt x="145" y="3222"/>
                  </a:cubicBezTo>
                  <a:cubicBezTo>
                    <a:pt x="0" y="3440"/>
                    <a:pt x="36" y="3729"/>
                    <a:pt x="254" y="3911"/>
                  </a:cubicBezTo>
                  <a:cubicBezTo>
                    <a:pt x="326" y="3947"/>
                    <a:pt x="435" y="3983"/>
                    <a:pt x="544" y="3983"/>
                  </a:cubicBezTo>
                  <a:cubicBezTo>
                    <a:pt x="688" y="3983"/>
                    <a:pt x="797" y="3947"/>
                    <a:pt x="906" y="3802"/>
                  </a:cubicBezTo>
                  <a:cubicBezTo>
                    <a:pt x="1196" y="3476"/>
                    <a:pt x="1449" y="3077"/>
                    <a:pt x="1703" y="2715"/>
                  </a:cubicBezTo>
                  <a:cubicBezTo>
                    <a:pt x="2137" y="2027"/>
                    <a:pt x="2644" y="1411"/>
                    <a:pt x="3224" y="796"/>
                  </a:cubicBezTo>
                  <a:cubicBezTo>
                    <a:pt x="3558" y="462"/>
                    <a:pt x="3251" y="0"/>
                    <a:pt x="2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5373026" y="960737"/>
              <a:ext cx="280285" cy="323794"/>
            </a:xfrm>
            <a:custGeom>
              <a:avLst/>
              <a:gdLst/>
              <a:ahLst/>
              <a:cxnLst/>
              <a:rect l="l" t="t" r="r" b="b"/>
              <a:pathLst>
                <a:path w="17967" h="20756" extrusionOk="0">
                  <a:moveTo>
                    <a:pt x="8175" y="6081"/>
                  </a:moveTo>
                  <a:cubicBezTo>
                    <a:pt x="8318" y="6081"/>
                    <a:pt x="8465" y="6155"/>
                    <a:pt x="8549" y="6303"/>
                  </a:cubicBezTo>
                  <a:cubicBezTo>
                    <a:pt x="8694" y="6484"/>
                    <a:pt x="8658" y="6810"/>
                    <a:pt x="8440" y="6955"/>
                  </a:cubicBezTo>
                  <a:cubicBezTo>
                    <a:pt x="7970" y="7281"/>
                    <a:pt x="7535" y="7643"/>
                    <a:pt x="7064" y="8005"/>
                  </a:cubicBezTo>
                  <a:cubicBezTo>
                    <a:pt x="6738" y="8295"/>
                    <a:pt x="6412" y="8585"/>
                    <a:pt x="6086" y="8802"/>
                  </a:cubicBezTo>
                  <a:cubicBezTo>
                    <a:pt x="5977" y="8875"/>
                    <a:pt x="5905" y="8911"/>
                    <a:pt x="5796" y="8911"/>
                  </a:cubicBezTo>
                  <a:cubicBezTo>
                    <a:pt x="5651" y="8911"/>
                    <a:pt x="5507" y="8839"/>
                    <a:pt x="5398" y="8730"/>
                  </a:cubicBezTo>
                  <a:cubicBezTo>
                    <a:pt x="5253" y="8513"/>
                    <a:pt x="5289" y="8223"/>
                    <a:pt x="5507" y="8078"/>
                  </a:cubicBezTo>
                  <a:cubicBezTo>
                    <a:pt x="5833" y="7824"/>
                    <a:pt x="6159" y="7571"/>
                    <a:pt x="6485" y="7281"/>
                  </a:cubicBezTo>
                  <a:cubicBezTo>
                    <a:pt x="6955" y="6919"/>
                    <a:pt x="7390" y="6520"/>
                    <a:pt x="7897" y="6194"/>
                  </a:cubicBezTo>
                  <a:cubicBezTo>
                    <a:pt x="7973" y="6119"/>
                    <a:pt x="8073" y="6081"/>
                    <a:pt x="8175" y="6081"/>
                  </a:cubicBezTo>
                  <a:close/>
                  <a:moveTo>
                    <a:pt x="11674" y="8193"/>
                  </a:moveTo>
                  <a:cubicBezTo>
                    <a:pt x="11847" y="8193"/>
                    <a:pt x="12024" y="8291"/>
                    <a:pt x="12099" y="8440"/>
                  </a:cubicBezTo>
                  <a:cubicBezTo>
                    <a:pt x="12244" y="8657"/>
                    <a:pt x="12135" y="8983"/>
                    <a:pt x="11918" y="9092"/>
                  </a:cubicBezTo>
                  <a:cubicBezTo>
                    <a:pt x="11338" y="9418"/>
                    <a:pt x="10831" y="9853"/>
                    <a:pt x="10396" y="10396"/>
                  </a:cubicBezTo>
                  <a:cubicBezTo>
                    <a:pt x="10324" y="10505"/>
                    <a:pt x="10179" y="10541"/>
                    <a:pt x="10034" y="10577"/>
                  </a:cubicBezTo>
                  <a:cubicBezTo>
                    <a:pt x="10019" y="10578"/>
                    <a:pt x="10005" y="10579"/>
                    <a:pt x="9991" y="10579"/>
                  </a:cubicBezTo>
                  <a:cubicBezTo>
                    <a:pt x="9585" y="10579"/>
                    <a:pt x="9392" y="10095"/>
                    <a:pt x="9672" y="9780"/>
                  </a:cubicBezTo>
                  <a:cubicBezTo>
                    <a:pt x="10179" y="9165"/>
                    <a:pt x="10759" y="8657"/>
                    <a:pt x="11447" y="8259"/>
                  </a:cubicBezTo>
                  <a:cubicBezTo>
                    <a:pt x="11515" y="8214"/>
                    <a:pt x="11594" y="8193"/>
                    <a:pt x="11674" y="8193"/>
                  </a:cubicBezTo>
                  <a:close/>
                  <a:moveTo>
                    <a:pt x="11447" y="5624"/>
                  </a:moveTo>
                  <a:cubicBezTo>
                    <a:pt x="11565" y="5624"/>
                    <a:pt x="11682" y="5669"/>
                    <a:pt x="11773" y="5760"/>
                  </a:cubicBezTo>
                  <a:cubicBezTo>
                    <a:pt x="11954" y="5941"/>
                    <a:pt x="11954" y="6267"/>
                    <a:pt x="11773" y="6448"/>
                  </a:cubicBezTo>
                  <a:cubicBezTo>
                    <a:pt x="9926" y="8331"/>
                    <a:pt x="7789" y="10468"/>
                    <a:pt x="5833" y="11881"/>
                  </a:cubicBezTo>
                  <a:cubicBezTo>
                    <a:pt x="5748" y="11952"/>
                    <a:pt x="5652" y="11984"/>
                    <a:pt x="5558" y="11984"/>
                  </a:cubicBezTo>
                  <a:cubicBezTo>
                    <a:pt x="5411" y="11984"/>
                    <a:pt x="5269" y="11905"/>
                    <a:pt x="5181" y="11772"/>
                  </a:cubicBezTo>
                  <a:cubicBezTo>
                    <a:pt x="4999" y="11591"/>
                    <a:pt x="5072" y="11265"/>
                    <a:pt x="5289" y="11120"/>
                  </a:cubicBezTo>
                  <a:cubicBezTo>
                    <a:pt x="7209" y="9744"/>
                    <a:pt x="9310" y="7643"/>
                    <a:pt x="11121" y="5760"/>
                  </a:cubicBezTo>
                  <a:cubicBezTo>
                    <a:pt x="11211" y="5669"/>
                    <a:pt x="11329" y="5624"/>
                    <a:pt x="11447" y="5624"/>
                  </a:cubicBezTo>
                  <a:close/>
                  <a:moveTo>
                    <a:pt x="6412" y="1"/>
                  </a:moveTo>
                  <a:cubicBezTo>
                    <a:pt x="6303" y="37"/>
                    <a:pt x="6195" y="73"/>
                    <a:pt x="6122" y="145"/>
                  </a:cubicBezTo>
                  <a:cubicBezTo>
                    <a:pt x="5398" y="580"/>
                    <a:pt x="4746" y="1123"/>
                    <a:pt x="4166" y="1739"/>
                  </a:cubicBezTo>
                  <a:cubicBezTo>
                    <a:pt x="4070" y="1836"/>
                    <a:pt x="3941" y="1884"/>
                    <a:pt x="3812" y="1884"/>
                  </a:cubicBezTo>
                  <a:cubicBezTo>
                    <a:pt x="3748" y="1884"/>
                    <a:pt x="3683" y="1872"/>
                    <a:pt x="3623" y="1848"/>
                  </a:cubicBezTo>
                  <a:lnTo>
                    <a:pt x="1921" y="1051"/>
                  </a:lnTo>
                  <a:cubicBezTo>
                    <a:pt x="762" y="6991"/>
                    <a:pt x="146" y="13040"/>
                    <a:pt x="1" y="19089"/>
                  </a:cubicBezTo>
                  <a:lnTo>
                    <a:pt x="870" y="18437"/>
                  </a:lnTo>
                  <a:cubicBezTo>
                    <a:pt x="946" y="18377"/>
                    <a:pt x="1040" y="18348"/>
                    <a:pt x="1135" y="18348"/>
                  </a:cubicBezTo>
                  <a:cubicBezTo>
                    <a:pt x="1268" y="18348"/>
                    <a:pt x="1402" y="18404"/>
                    <a:pt x="1486" y="18510"/>
                  </a:cubicBezTo>
                  <a:cubicBezTo>
                    <a:pt x="2138" y="19198"/>
                    <a:pt x="2899" y="19850"/>
                    <a:pt x="3659" y="20393"/>
                  </a:cubicBezTo>
                  <a:lnTo>
                    <a:pt x="6340" y="19270"/>
                  </a:lnTo>
                  <a:cubicBezTo>
                    <a:pt x="6847" y="19017"/>
                    <a:pt x="7426" y="18836"/>
                    <a:pt x="8042" y="18799"/>
                  </a:cubicBezTo>
                  <a:cubicBezTo>
                    <a:pt x="8223" y="18799"/>
                    <a:pt x="8440" y="18836"/>
                    <a:pt x="8622" y="18908"/>
                  </a:cubicBezTo>
                  <a:cubicBezTo>
                    <a:pt x="9165" y="19089"/>
                    <a:pt x="9636" y="19451"/>
                    <a:pt x="9926" y="19958"/>
                  </a:cubicBezTo>
                  <a:lnTo>
                    <a:pt x="10034" y="20140"/>
                  </a:lnTo>
                  <a:cubicBezTo>
                    <a:pt x="10201" y="20474"/>
                    <a:pt x="10537" y="20652"/>
                    <a:pt x="10875" y="20652"/>
                  </a:cubicBezTo>
                  <a:cubicBezTo>
                    <a:pt x="11123" y="20652"/>
                    <a:pt x="11372" y="20556"/>
                    <a:pt x="11556" y="20357"/>
                  </a:cubicBezTo>
                  <a:lnTo>
                    <a:pt x="12497" y="19524"/>
                  </a:lnTo>
                  <a:cubicBezTo>
                    <a:pt x="12678" y="19343"/>
                    <a:pt x="12932" y="19234"/>
                    <a:pt x="13222" y="19198"/>
                  </a:cubicBezTo>
                  <a:lnTo>
                    <a:pt x="13258" y="19198"/>
                  </a:lnTo>
                  <a:cubicBezTo>
                    <a:pt x="13548" y="19198"/>
                    <a:pt x="13801" y="19306"/>
                    <a:pt x="14019" y="19451"/>
                  </a:cubicBezTo>
                  <a:cubicBezTo>
                    <a:pt x="14598" y="19850"/>
                    <a:pt x="15178" y="20284"/>
                    <a:pt x="15721" y="20755"/>
                  </a:cubicBezTo>
                  <a:cubicBezTo>
                    <a:pt x="16989" y="17133"/>
                    <a:pt x="17134" y="13294"/>
                    <a:pt x="17278" y="9599"/>
                  </a:cubicBezTo>
                  <a:cubicBezTo>
                    <a:pt x="17315" y="6919"/>
                    <a:pt x="17532" y="4238"/>
                    <a:pt x="17967" y="1594"/>
                  </a:cubicBezTo>
                  <a:lnTo>
                    <a:pt x="17967" y="1594"/>
                  </a:lnTo>
                  <a:lnTo>
                    <a:pt x="14924" y="2826"/>
                  </a:lnTo>
                  <a:cubicBezTo>
                    <a:pt x="14867" y="2854"/>
                    <a:pt x="14806" y="2868"/>
                    <a:pt x="14743" y="2868"/>
                  </a:cubicBezTo>
                  <a:cubicBezTo>
                    <a:pt x="14568" y="2868"/>
                    <a:pt x="14389" y="2760"/>
                    <a:pt x="14308" y="2572"/>
                  </a:cubicBezTo>
                  <a:cubicBezTo>
                    <a:pt x="14055" y="1993"/>
                    <a:pt x="13620" y="1522"/>
                    <a:pt x="13077" y="1160"/>
                  </a:cubicBezTo>
                  <a:cubicBezTo>
                    <a:pt x="12932" y="1015"/>
                    <a:pt x="12715" y="942"/>
                    <a:pt x="12461" y="906"/>
                  </a:cubicBezTo>
                  <a:cubicBezTo>
                    <a:pt x="12280" y="942"/>
                    <a:pt x="12099" y="979"/>
                    <a:pt x="11954" y="1051"/>
                  </a:cubicBezTo>
                  <a:cubicBezTo>
                    <a:pt x="11121" y="1413"/>
                    <a:pt x="10360" y="1775"/>
                    <a:pt x="9600" y="2210"/>
                  </a:cubicBezTo>
                  <a:cubicBezTo>
                    <a:pt x="9532" y="2251"/>
                    <a:pt x="9454" y="2271"/>
                    <a:pt x="9375" y="2271"/>
                  </a:cubicBezTo>
                  <a:cubicBezTo>
                    <a:pt x="9244" y="2271"/>
                    <a:pt x="9111" y="2215"/>
                    <a:pt x="9020" y="2101"/>
                  </a:cubicBezTo>
                  <a:cubicBezTo>
                    <a:pt x="8332" y="1413"/>
                    <a:pt x="7535" y="761"/>
                    <a:pt x="6702" y="145"/>
                  </a:cubicBezTo>
                  <a:cubicBezTo>
                    <a:pt x="6629" y="73"/>
                    <a:pt x="6521" y="37"/>
                    <a:pt x="6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810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" grpId="0"/>
      <p:bldP spid="1222" grpId="0" build="p"/>
      <p:bldP spid="1224" grpId="0" build="p"/>
      <p:bldP spid="122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07;p44">
            <a:extLst>
              <a:ext uri="{FF2B5EF4-FFF2-40B4-BE49-F238E27FC236}">
                <a16:creationId xmlns:a16="http://schemas.microsoft.com/office/drawing/2014/main" id="{D8643144-CA41-A64C-8864-9290607B6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9625" y="2086831"/>
            <a:ext cx="5584749" cy="1735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solidFill>
                  <a:schemeClr val="tx1"/>
                </a:solidFill>
                <a:latin typeface="+mj-lt"/>
              </a:rPr>
              <a:t>PHÂN LOẠI</a:t>
            </a:r>
            <a:br>
              <a:rPr lang="vi-VN" sz="4000" dirty="0">
                <a:solidFill>
                  <a:schemeClr val="tx1"/>
                </a:solidFill>
                <a:latin typeface="+mj-lt"/>
              </a:rPr>
            </a:br>
            <a:r>
              <a:rPr lang="vi-VN" sz="4000" dirty="0">
                <a:solidFill>
                  <a:schemeClr val="tx2"/>
                </a:solidFill>
                <a:latin typeface="+mj-lt"/>
              </a:rPr>
              <a:t>LẠM PHÁT</a:t>
            </a:r>
            <a:endParaRPr sz="40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3" name="Google Shape;2126;p72">
            <a:extLst>
              <a:ext uri="{FF2B5EF4-FFF2-40B4-BE49-F238E27FC236}">
                <a16:creationId xmlns:a16="http://schemas.microsoft.com/office/drawing/2014/main" id="{B0897A85-B0B4-1041-99EF-6A5542594030}"/>
              </a:ext>
            </a:extLst>
          </p:cNvPr>
          <p:cNvGrpSpPr/>
          <p:nvPr/>
        </p:nvGrpSpPr>
        <p:grpSpPr>
          <a:xfrm>
            <a:off x="4180784" y="1364374"/>
            <a:ext cx="782432" cy="1076815"/>
            <a:chOff x="2570551" y="2117230"/>
            <a:chExt cx="466030" cy="633111"/>
          </a:xfrm>
        </p:grpSpPr>
        <p:sp>
          <p:nvSpPr>
            <p:cNvPr id="11" name="Google Shape;2127;p72">
              <a:extLst>
                <a:ext uri="{FF2B5EF4-FFF2-40B4-BE49-F238E27FC236}">
                  <a16:creationId xmlns:a16="http://schemas.microsoft.com/office/drawing/2014/main" id="{117A34B8-922B-3C43-8138-357BFF90BFBB}"/>
                </a:ext>
              </a:extLst>
            </p:cNvPr>
            <p:cNvSpPr/>
            <p:nvPr/>
          </p:nvSpPr>
          <p:spPr>
            <a:xfrm>
              <a:off x="2617223" y="2131951"/>
              <a:ext cx="414185" cy="604618"/>
            </a:xfrm>
            <a:custGeom>
              <a:avLst/>
              <a:gdLst/>
              <a:ahLst/>
              <a:cxnLst/>
              <a:rect l="l" t="t" r="r" b="b"/>
              <a:pathLst>
                <a:path w="23607" h="34461" extrusionOk="0">
                  <a:moveTo>
                    <a:pt x="11943" y="0"/>
                  </a:moveTo>
                  <a:cubicBezTo>
                    <a:pt x="7187" y="0"/>
                    <a:pt x="2026" y="1966"/>
                    <a:pt x="517" y="6580"/>
                  </a:cubicBezTo>
                  <a:cubicBezTo>
                    <a:pt x="74" y="7871"/>
                    <a:pt x="0" y="9273"/>
                    <a:pt x="332" y="10600"/>
                  </a:cubicBezTo>
                  <a:cubicBezTo>
                    <a:pt x="517" y="11338"/>
                    <a:pt x="1033" y="12482"/>
                    <a:pt x="1660" y="12961"/>
                  </a:cubicBezTo>
                  <a:lnTo>
                    <a:pt x="4168" y="13883"/>
                  </a:lnTo>
                  <a:cubicBezTo>
                    <a:pt x="4832" y="13662"/>
                    <a:pt x="5386" y="13219"/>
                    <a:pt x="5791" y="12666"/>
                  </a:cubicBezTo>
                  <a:cubicBezTo>
                    <a:pt x="7451" y="10895"/>
                    <a:pt x="8447" y="9383"/>
                    <a:pt x="10697" y="8350"/>
                  </a:cubicBezTo>
                  <a:cubicBezTo>
                    <a:pt x="10728" y="8330"/>
                    <a:pt x="10759" y="8321"/>
                    <a:pt x="10788" y="8321"/>
                  </a:cubicBezTo>
                  <a:cubicBezTo>
                    <a:pt x="10864" y="8321"/>
                    <a:pt x="10929" y="8381"/>
                    <a:pt x="10955" y="8461"/>
                  </a:cubicBezTo>
                  <a:cubicBezTo>
                    <a:pt x="11715" y="8192"/>
                    <a:pt x="12510" y="8018"/>
                    <a:pt x="13291" y="8018"/>
                  </a:cubicBezTo>
                  <a:cubicBezTo>
                    <a:pt x="14330" y="8018"/>
                    <a:pt x="15346" y="8325"/>
                    <a:pt x="16230" y="9125"/>
                  </a:cubicBezTo>
                  <a:cubicBezTo>
                    <a:pt x="17742" y="10490"/>
                    <a:pt x="17705" y="12555"/>
                    <a:pt x="16709" y="14252"/>
                  </a:cubicBezTo>
                  <a:cubicBezTo>
                    <a:pt x="15271" y="16760"/>
                    <a:pt x="12394" y="18273"/>
                    <a:pt x="9996" y="19711"/>
                  </a:cubicBezTo>
                  <a:cubicBezTo>
                    <a:pt x="7008" y="21518"/>
                    <a:pt x="3799" y="23363"/>
                    <a:pt x="2029" y="26498"/>
                  </a:cubicBezTo>
                  <a:cubicBezTo>
                    <a:pt x="922" y="28453"/>
                    <a:pt x="111" y="31736"/>
                    <a:pt x="2398" y="33211"/>
                  </a:cubicBezTo>
                  <a:cubicBezTo>
                    <a:pt x="3836" y="34133"/>
                    <a:pt x="5717" y="34096"/>
                    <a:pt x="7340" y="34133"/>
                  </a:cubicBezTo>
                  <a:cubicBezTo>
                    <a:pt x="10005" y="34219"/>
                    <a:pt x="12713" y="34461"/>
                    <a:pt x="15397" y="34461"/>
                  </a:cubicBezTo>
                  <a:cubicBezTo>
                    <a:pt x="16169" y="34461"/>
                    <a:pt x="16939" y="34441"/>
                    <a:pt x="17705" y="34391"/>
                  </a:cubicBezTo>
                  <a:cubicBezTo>
                    <a:pt x="20287" y="34244"/>
                    <a:pt x="22095" y="33027"/>
                    <a:pt x="22500" y="30297"/>
                  </a:cubicBezTo>
                  <a:cubicBezTo>
                    <a:pt x="22722" y="28637"/>
                    <a:pt x="23201" y="25207"/>
                    <a:pt x="20877" y="24801"/>
                  </a:cubicBezTo>
                  <a:cubicBezTo>
                    <a:pt x="20683" y="24763"/>
                    <a:pt x="20477" y="24746"/>
                    <a:pt x="20262" y="24746"/>
                  </a:cubicBezTo>
                  <a:cubicBezTo>
                    <a:pt x="18609" y="24746"/>
                    <a:pt x="16453" y="25770"/>
                    <a:pt x="15049" y="26129"/>
                  </a:cubicBezTo>
                  <a:cubicBezTo>
                    <a:pt x="13168" y="26609"/>
                    <a:pt x="11250" y="27088"/>
                    <a:pt x="9332" y="27494"/>
                  </a:cubicBezTo>
                  <a:cubicBezTo>
                    <a:pt x="9299" y="27507"/>
                    <a:pt x="9267" y="27513"/>
                    <a:pt x="9237" y="27513"/>
                  </a:cubicBezTo>
                  <a:cubicBezTo>
                    <a:pt x="9101" y="27513"/>
                    <a:pt x="9007" y="27387"/>
                    <a:pt x="9037" y="27236"/>
                  </a:cubicBezTo>
                  <a:cubicBezTo>
                    <a:pt x="8668" y="27125"/>
                    <a:pt x="8595" y="26645"/>
                    <a:pt x="8890" y="26461"/>
                  </a:cubicBezTo>
                  <a:cubicBezTo>
                    <a:pt x="13980" y="23400"/>
                    <a:pt x="19254" y="19932"/>
                    <a:pt x="21504" y="14178"/>
                  </a:cubicBezTo>
                  <a:cubicBezTo>
                    <a:pt x="23607" y="8867"/>
                    <a:pt x="21763" y="1822"/>
                    <a:pt x="15640" y="420"/>
                  </a:cubicBezTo>
                  <a:cubicBezTo>
                    <a:pt x="14491" y="145"/>
                    <a:pt x="13232" y="0"/>
                    <a:pt x="11943" y="0"/>
                  </a:cubicBezTo>
                  <a:close/>
                </a:path>
              </a:pathLst>
            </a:custGeom>
            <a:solidFill>
              <a:schemeClr val="tx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28;p72">
              <a:extLst>
                <a:ext uri="{FF2B5EF4-FFF2-40B4-BE49-F238E27FC236}">
                  <a16:creationId xmlns:a16="http://schemas.microsoft.com/office/drawing/2014/main" id="{44381058-0389-634F-8A05-11BC3C34EA1B}"/>
                </a:ext>
              </a:extLst>
            </p:cNvPr>
            <p:cNvSpPr/>
            <p:nvPr/>
          </p:nvSpPr>
          <p:spPr>
            <a:xfrm>
              <a:off x="2570551" y="2117230"/>
              <a:ext cx="466030" cy="633111"/>
            </a:xfrm>
            <a:custGeom>
              <a:avLst/>
              <a:gdLst/>
              <a:ahLst/>
              <a:cxnLst/>
              <a:rect l="l" t="t" r="r" b="b"/>
              <a:pathLst>
                <a:path w="26562" h="36085" extrusionOk="0">
                  <a:moveTo>
                    <a:pt x="14673" y="822"/>
                  </a:moveTo>
                  <a:cubicBezTo>
                    <a:pt x="15938" y="822"/>
                    <a:pt x="17172" y="960"/>
                    <a:pt x="18300" y="1222"/>
                  </a:cubicBezTo>
                  <a:cubicBezTo>
                    <a:pt x="24423" y="2661"/>
                    <a:pt x="26267" y="9706"/>
                    <a:pt x="24201" y="15017"/>
                  </a:cubicBezTo>
                  <a:cubicBezTo>
                    <a:pt x="21914" y="20771"/>
                    <a:pt x="16640" y="24239"/>
                    <a:pt x="11550" y="27300"/>
                  </a:cubicBezTo>
                  <a:cubicBezTo>
                    <a:pt x="11255" y="27484"/>
                    <a:pt x="11328" y="27964"/>
                    <a:pt x="11660" y="28075"/>
                  </a:cubicBezTo>
                  <a:cubicBezTo>
                    <a:pt x="11627" y="28207"/>
                    <a:pt x="11771" y="28339"/>
                    <a:pt x="11934" y="28339"/>
                  </a:cubicBezTo>
                  <a:cubicBezTo>
                    <a:pt x="11953" y="28339"/>
                    <a:pt x="11973" y="28337"/>
                    <a:pt x="11992" y="28333"/>
                  </a:cubicBezTo>
                  <a:cubicBezTo>
                    <a:pt x="13910" y="27927"/>
                    <a:pt x="15791" y="27448"/>
                    <a:pt x="17709" y="26968"/>
                  </a:cubicBezTo>
                  <a:cubicBezTo>
                    <a:pt x="19113" y="26609"/>
                    <a:pt x="21269" y="25585"/>
                    <a:pt x="22922" y="25585"/>
                  </a:cubicBezTo>
                  <a:cubicBezTo>
                    <a:pt x="23137" y="25585"/>
                    <a:pt x="23343" y="25602"/>
                    <a:pt x="23537" y="25640"/>
                  </a:cubicBezTo>
                  <a:cubicBezTo>
                    <a:pt x="25824" y="26046"/>
                    <a:pt x="25418" y="29476"/>
                    <a:pt x="25160" y="31136"/>
                  </a:cubicBezTo>
                  <a:cubicBezTo>
                    <a:pt x="24755" y="33866"/>
                    <a:pt x="22947" y="35120"/>
                    <a:pt x="20328" y="35267"/>
                  </a:cubicBezTo>
                  <a:cubicBezTo>
                    <a:pt x="19608" y="35306"/>
                    <a:pt x="18884" y="35322"/>
                    <a:pt x="18158" y="35322"/>
                  </a:cubicBezTo>
                  <a:cubicBezTo>
                    <a:pt x="15429" y="35322"/>
                    <a:pt x="12673" y="35096"/>
                    <a:pt x="9964" y="35009"/>
                  </a:cubicBezTo>
                  <a:cubicBezTo>
                    <a:pt x="8377" y="34935"/>
                    <a:pt x="6459" y="35009"/>
                    <a:pt x="5058" y="34087"/>
                  </a:cubicBezTo>
                  <a:cubicBezTo>
                    <a:pt x="2771" y="32612"/>
                    <a:pt x="3546" y="29329"/>
                    <a:pt x="4652" y="27374"/>
                  </a:cubicBezTo>
                  <a:cubicBezTo>
                    <a:pt x="6459" y="24239"/>
                    <a:pt x="9632" y="22394"/>
                    <a:pt x="12656" y="20587"/>
                  </a:cubicBezTo>
                  <a:cubicBezTo>
                    <a:pt x="15054" y="19148"/>
                    <a:pt x="17931" y="17599"/>
                    <a:pt x="19369" y="15091"/>
                  </a:cubicBezTo>
                  <a:cubicBezTo>
                    <a:pt x="20365" y="13394"/>
                    <a:pt x="20365" y="11366"/>
                    <a:pt x="18853" y="9964"/>
                  </a:cubicBezTo>
                  <a:cubicBezTo>
                    <a:pt x="17981" y="9177"/>
                    <a:pt x="16961" y="8868"/>
                    <a:pt x="15908" y="8868"/>
                  </a:cubicBezTo>
                  <a:cubicBezTo>
                    <a:pt x="15135" y="8868"/>
                    <a:pt x="14343" y="9035"/>
                    <a:pt x="13578" y="9300"/>
                  </a:cubicBezTo>
                  <a:cubicBezTo>
                    <a:pt x="13578" y="9220"/>
                    <a:pt x="13502" y="9160"/>
                    <a:pt x="13431" y="9160"/>
                  </a:cubicBezTo>
                  <a:cubicBezTo>
                    <a:pt x="13404" y="9160"/>
                    <a:pt x="13378" y="9169"/>
                    <a:pt x="13357" y="9189"/>
                  </a:cubicBezTo>
                  <a:cubicBezTo>
                    <a:pt x="11070" y="10222"/>
                    <a:pt x="10074" y="11734"/>
                    <a:pt x="8451" y="13505"/>
                  </a:cubicBezTo>
                  <a:cubicBezTo>
                    <a:pt x="8046" y="14058"/>
                    <a:pt x="7492" y="14501"/>
                    <a:pt x="6865" y="14722"/>
                  </a:cubicBezTo>
                  <a:lnTo>
                    <a:pt x="4320" y="13800"/>
                  </a:lnTo>
                  <a:cubicBezTo>
                    <a:pt x="3693" y="13321"/>
                    <a:pt x="3214" y="12177"/>
                    <a:pt x="2992" y="11439"/>
                  </a:cubicBezTo>
                  <a:cubicBezTo>
                    <a:pt x="2697" y="10112"/>
                    <a:pt x="2734" y="8710"/>
                    <a:pt x="3177" y="7456"/>
                  </a:cubicBezTo>
                  <a:cubicBezTo>
                    <a:pt x="4693" y="2790"/>
                    <a:pt x="9898" y="822"/>
                    <a:pt x="14673" y="822"/>
                  </a:cubicBezTo>
                  <a:close/>
                  <a:moveTo>
                    <a:pt x="14768" y="0"/>
                  </a:moveTo>
                  <a:cubicBezTo>
                    <a:pt x="7731" y="0"/>
                    <a:pt x="1" y="4495"/>
                    <a:pt x="2291" y="11882"/>
                  </a:cubicBezTo>
                  <a:cubicBezTo>
                    <a:pt x="2843" y="13605"/>
                    <a:pt x="4360" y="15489"/>
                    <a:pt x="6271" y="15489"/>
                  </a:cubicBezTo>
                  <a:cubicBezTo>
                    <a:pt x="6406" y="15489"/>
                    <a:pt x="6542" y="15479"/>
                    <a:pt x="6681" y="15460"/>
                  </a:cubicBezTo>
                  <a:cubicBezTo>
                    <a:pt x="7714" y="15349"/>
                    <a:pt x="8414" y="14685"/>
                    <a:pt x="9041" y="13948"/>
                  </a:cubicBezTo>
                  <a:cubicBezTo>
                    <a:pt x="10148" y="12583"/>
                    <a:pt x="11107" y="11329"/>
                    <a:pt x="12398" y="10259"/>
                  </a:cubicBezTo>
                  <a:cubicBezTo>
                    <a:pt x="12468" y="10329"/>
                    <a:pt x="12538" y="10355"/>
                    <a:pt x="12618" y="10355"/>
                  </a:cubicBezTo>
                  <a:cubicBezTo>
                    <a:pt x="12664" y="10355"/>
                    <a:pt x="12713" y="10346"/>
                    <a:pt x="12767" y="10333"/>
                  </a:cubicBezTo>
                  <a:cubicBezTo>
                    <a:pt x="13636" y="9939"/>
                    <a:pt x="14730" y="9641"/>
                    <a:pt x="15779" y="9641"/>
                  </a:cubicBezTo>
                  <a:cubicBezTo>
                    <a:pt x="17090" y="9641"/>
                    <a:pt x="18328" y="10107"/>
                    <a:pt x="18964" y="11439"/>
                  </a:cubicBezTo>
                  <a:cubicBezTo>
                    <a:pt x="20181" y="13948"/>
                    <a:pt x="17562" y="16234"/>
                    <a:pt x="15828" y="17562"/>
                  </a:cubicBezTo>
                  <a:cubicBezTo>
                    <a:pt x="13357" y="19444"/>
                    <a:pt x="10443" y="20734"/>
                    <a:pt x="7972" y="22616"/>
                  </a:cubicBezTo>
                  <a:cubicBezTo>
                    <a:pt x="5058" y="24829"/>
                    <a:pt x="521" y="30325"/>
                    <a:pt x="3767" y="34050"/>
                  </a:cubicBezTo>
                  <a:cubicBezTo>
                    <a:pt x="5021" y="35489"/>
                    <a:pt x="7123" y="35673"/>
                    <a:pt x="8931" y="35784"/>
                  </a:cubicBezTo>
                  <a:cubicBezTo>
                    <a:pt x="12177" y="35931"/>
                    <a:pt x="15496" y="36042"/>
                    <a:pt x="18779" y="36079"/>
                  </a:cubicBezTo>
                  <a:cubicBezTo>
                    <a:pt x="18963" y="36082"/>
                    <a:pt x="19150" y="36084"/>
                    <a:pt x="19337" y="36084"/>
                  </a:cubicBezTo>
                  <a:cubicBezTo>
                    <a:pt x="21252" y="36084"/>
                    <a:pt x="23297" y="35863"/>
                    <a:pt x="24607" y="34419"/>
                  </a:cubicBezTo>
                  <a:cubicBezTo>
                    <a:pt x="26046" y="32833"/>
                    <a:pt x="26156" y="30435"/>
                    <a:pt x="26119" y="28407"/>
                  </a:cubicBezTo>
                  <a:cubicBezTo>
                    <a:pt x="26049" y="26460"/>
                    <a:pt x="25299" y="24820"/>
                    <a:pt x="23186" y="24820"/>
                  </a:cubicBezTo>
                  <a:cubicBezTo>
                    <a:pt x="23097" y="24820"/>
                    <a:pt x="23005" y="24823"/>
                    <a:pt x="22910" y="24829"/>
                  </a:cubicBezTo>
                  <a:cubicBezTo>
                    <a:pt x="21398" y="24903"/>
                    <a:pt x="19812" y="25530"/>
                    <a:pt x="18300" y="25935"/>
                  </a:cubicBezTo>
                  <a:cubicBezTo>
                    <a:pt x="16418" y="26452"/>
                    <a:pt x="14574" y="26968"/>
                    <a:pt x="12730" y="27521"/>
                  </a:cubicBezTo>
                  <a:cubicBezTo>
                    <a:pt x="17377" y="24755"/>
                    <a:pt x="21988" y="21472"/>
                    <a:pt x="24386" y="16493"/>
                  </a:cubicBezTo>
                  <a:cubicBezTo>
                    <a:pt x="26562" y="11993"/>
                    <a:pt x="26451" y="6275"/>
                    <a:pt x="22652" y="2661"/>
                  </a:cubicBezTo>
                  <a:cubicBezTo>
                    <a:pt x="20735" y="844"/>
                    <a:pt x="17816" y="0"/>
                    <a:pt x="14768" y="0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9956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1"/>
          <p:cNvSpPr/>
          <p:nvPr/>
        </p:nvSpPr>
        <p:spPr>
          <a:xfrm>
            <a:off x="-150" y="2266425"/>
            <a:ext cx="9144283" cy="43151"/>
          </a:xfrm>
          <a:custGeom>
            <a:avLst/>
            <a:gdLst/>
            <a:ahLst/>
            <a:cxnLst/>
            <a:rect l="l" t="t" r="r" b="b"/>
            <a:pathLst>
              <a:path w="227753" h="6703" extrusionOk="0">
                <a:moveTo>
                  <a:pt x="0" y="4616"/>
                </a:moveTo>
                <a:cubicBezTo>
                  <a:pt x="9837" y="6254"/>
                  <a:pt x="19948" y="4577"/>
                  <a:pt x="29915" y="4898"/>
                </a:cubicBezTo>
                <a:cubicBezTo>
                  <a:pt x="57280" y="5780"/>
                  <a:pt x="84686" y="7448"/>
                  <a:pt x="112042" y="6309"/>
                </a:cubicBezTo>
                <a:cubicBezTo>
                  <a:pt x="127352" y="5672"/>
                  <a:pt x="142543" y="3303"/>
                  <a:pt x="157762" y="1511"/>
                </a:cubicBezTo>
                <a:cubicBezTo>
                  <a:pt x="180934" y="-1218"/>
                  <a:pt x="204421" y="665"/>
                  <a:pt x="227753" y="665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23" name="Google Shape;1323;p51"/>
          <p:cNvGrpSpPr/>
          <p:nvPr/>
        </p:nvGrpSpPr>
        <p:grpSpPr>
          <a:xfrm>
            <a:off x="6804000" y="1691085"/>
            <a:ext cx="1373162" cy="1193820"/>
            <a:chOff x="1240825" y="240075"/>
            <a:chExt cx="5918800" cy="5145775"/>
          </a:xfrm>
        </p:grpSpPr>
        <p:sp>
          <p:nvSpPr>
            <p:cNvPr id="1324" name="Google Shape;1324;p51"/>
            <p:cNvSpPr/>
            <p:nvPr/>
          </p:nvSpPr>
          <p:spPr>
            <a:xfrm>
              <a:off x="1410000" y="323650"/>
              <a:ext cx="5749625" cy="4943150"/>
            </a:xfrm>
            <a:custGeom>
              <a:avLst/>
              <a:gdLst/>
              <a:ahLst/>
              <a:cxnLst/>
              <a:rect l="l" t="t" r="r" b="b"/>
              <a:pathLst>
                <a:path w="229985" h="197726" extrusionOk="0">
                  <a:moveTo>
                    <a:pt x="90693" y="0"/>
                  </a:moveTo>
                  <a:cubicBezTo>
                    <a:pt x="87728" y="0"/>
                    <a:pt x="84703" y="126"/>
                    <a:pt x="81621" y="385"/>
                  </a:cubicBezTo>
                  <a:cubicBezTo>
                    <a:pt x="82044" y="1654"/>
                    <a:pt x="81198" y="3134"/>
                    <a:pt x="79295" y="3134"/>
                  </a:cubicBezTo>
                  <a:cubicBezTo>
                    <a:pt x="78882" y="3128"/>
                    <a:pt x="78471" y="3125"/>
                    <a:pt x="78060" y="3125"/>
                  </a:cubicBezTo>
                  <a:cubicBezTo>
                    <a:pt x="49848" y="3125"/>
                    <a:pt x="26253" y="17393"/>
                    <a:pt x="13956" y="38235"/>
                  </a:cubicBezTo>
                  <a:cubicBezTo>
                    <a:pt x="0" y="61284"/>
                    <a:pt x="1480" y="88561"/>
                    <a:pt x="4652" y="113513"/>
                  </a:cubicBezTo>
                  <a:cubicBezTo>
                    <a:pt x="7612" y="136349"/>
                    <a:pt x="13110" y="161724"/>
                    <a:pt x="33410" y="178852"/>
                  </a:cubicBezTo>
                  <a:cubicBezTo>
                    <a:pt x="48634" y="191399"/>
                    <a:pt x="70213" y="197726"/>
                    <a:pt x="91652" y="197726"/>
                  </a:cubicBezTo>
                  <a:cubicBezTo>
                    <a:pt x="97309" y="197726"/>
                    <a:pt x="102957" y="197285"/>
                    <a:pt x="108475" y="196402"/>
                  </a:cubicBezTo>
                  <a:cubicBezTo>
                    <a:pt x="229985" y="176631"/>
                    <a:pt x="201655" y="0"/>
                    <a:pt x="90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1240825" y="240075"/>
              <a:ext cx="5918800" cy="5145775"/>
            </a:xfrm>
            <a:custGeom>
              <a:avLst/>
              <a:gdLst/>
              <a:ahLst/>
              <a:cxnLst/>
              <a:rect l="l" t="t" r="r" b="b"/>
              <a:pathLst>
                <a:path w="236752" h="205831" extrusionOk="0">
                  <a:moveTo>
                    <a:pt x="97460" y="3343"/>
                  </a:moveTo>
                  <a:cubicBezTo>
                    <a:pt x="208422" y="3343"/>
                    <a:pt x="236752" y="179974"/>
                    <a:pt x="115242" y="199745"/>
                  </a:cubicBezTo>
                  <a:cubicBezTo>
                    <a:pt x="109644" y="200641"/>
                    <a:pt x="103912" y="201091"/>
                    <a:pt x="98173" y="201091"/>
                  </a:cubicBezTo>
                  <a:cubicBezTo>
                    <a:pt x="76815" y="201091"/>
                    <a:pt x="55343" y="194861"/>
                    <a:pt x="40177" y="182195"/>
                  </a:cubicBezTo>
                  <a:cubicBezTo>
                    <a:pt x="19877" y="165067"/>
                    <a:pt x="14379" y="139692"/>
                    <a:pt x="11419" y="116856"/>
                  </a:cubicBezTo>
                  <a:cubicBezTo>
                    <a:pt x="8247" y="91904"/>
                    <a:pt x="6767" y="64627"/>
                    <a:pt x="20723" y="41578"/>
                  </a:cubicBezTo>
                  <a:cubicBezTo>
                    <a:pt x="33020" y="20736"/>
                    <a:pt x="56615" y="6468"/>
                    <a:pt x="84827" y="6468"/>
                  </a:cubicBezTo>
                  <a:cubicBezTo>
                    <a:pt x="85238" y="6468"/>
                    <a:pt x="85649" y="6471"/>
                    <a:pt x="86062" y="6477"/>
                  </a:cubicBezTo>
                  <a:cubicBezTo>
                    <a:pt x="87965" y="6477"/>
                    <a:pt x="88811" y="4997"/>
                    <a:pt x="88388" y="3728"/>
                  </a:cubicBezTo>
                  <a:cubicBezTo>
                    <a:pt x="91470" y="3469"/>
                    <a:pt x="94495" y="3343"/>
                    <a:pt x="97460" y="3343"/>
                  </a:cubicBezTo>
                  <a:close/>
                  <a:moveTo>
                    <a:pt x="98040" y="1"/>
                  </a:moveTo>
                  <a:cubicBezTo>
                    <a:pt x="91791" y="1"/>
                    <a:pt x="85324" y="586"/>
                    <a:pt x="78661" y="1825"/>
                  </a:cubicBezTo>
                  <a:cubicBezTo>
                    <a:pt x="33833" y="2248"/>
                    <a:pt x="7824" y="42001"/>
                    <a:pt x="4230" y="75199"/>
                  </a:cubicBezTo>
                  <a:cubicBezTo>
                    <a:pt x="1" y="111992"/>
                    <a:pt x="4864" y="165913"/>
                    <a:pt x="43137" y="190864"/>
                  </a:cubicBezTo>
                  <a:cubicBezTo>
                    <a:pt x="58926" y="201081"/>
                    <a:pt x="77776" y="205831"/>
                    <a:pt x="96710" y="205831"/>
                  </a:cubicBezTo>
                  <a:cubicBezTo>
                    <a:pt x="120882" y="205831"/>
                    <a:pt x="145193" y="198089"/>
                    <a:pt x="163453" y="184098"/>
                  </a:cubicBezTo>
                  <a:cubicBezTo>
                    <a:pt x="201303" y="155340"/>
                    <a:pt x="208916" y="110301"/>
                    <a:pt x="194114" y="70970"/>
                  </a:cubicBezTo>
                  <a:cubicBezTo>
                    <a:pt x="179926" y="33261"/>
                    <a:pt x="145137" y="1"/>
                    <a:pt x="9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8" name="Google Shape;1328;p51"/>
          <p:cNvSpPr/>
          <p:nvPr/>
        </p:nvSpPr>
        <p:spPr>
          <a:xfrm>
            <a:off x="7132150" y="1981949"/>
            <a:ext cx="508187" cy="612088"/>
          </a:xfrm>
          <a:custGeom>
            <a:avLst/>
            <a:gdLst/>
            <a:ahLst/>
            <a:cxnLst/>
            <a:rect l="l" t="t" r="r" b="b"/>
            <a:pathLst>
              <a:path w="30985" h="37316" extrusionOk="0">
                <a:moveTo>
                  <a:pt x="17134" y="0"/>
                </a:moveTo>
                <a:cubicBezTo>
                  <a:pt x="13246" y="0"/>
                  <a:pt x="9571" y="1790"/>
                  <a:pt x="7194" y="4878"/>
                </a:cubicBezTo>
                <a:cubicBezTo>
                  <a:pt x="5165" y="7533"/>
                  <a:pt x="5792" y="10742"/>
                  <a:pt x="8558" y="12476"/>
                </a:cubicBezTo>
                <a:cubicBezTo>
                  <a:pt x="8558" y="12550"/>
                  <a:pt x="8632" y="12660"/>
                  <a:pt x="8706" y="12697"/>
                </a:cubicBezTo>
                <a:cubicBezTo>
                  <a:pt x="9104" y="12834"/>
                  <a:pt x="9491" y="12895"/>
                  <a:pt x="9868" y="12895"/>
                </a:cubicBezTo>
                <a:cubicBezTo>
                  <a:pt x="10817" y="12895"/>
                  <a:pt x="11708" y="12504"/>
                  <a:pt x="12579" y="11923"/>
                </a:cubicBezTo>
                <a:cubicBezTo>
                  <a:pt x="13169" y="11554"/>
                  <a:pt x="13648" y="11074"/>
                  <a:pt x="14202" y="10632"/>
                </a:cubicBezTo>
                <a:cubicBezTo>
                  <a:pt x="14893" y="10070"/>
                  <a:pt x="16533" y="9167"/>
                  <a:pt x="17789" y="9167"/>
                </a:cubicBezTo>
                <a:cubicBezTo>
                  <a:pt x="18677" y="9167"/>
                  <a:pt x="19372" y="9619"/>
                  <a:pt x="19403" y="10964"/>
                </a:cubicBezTo>
                <a:cubicBezTo>
                  <a:pt x="18148" y="14910"/>
                  <a:pt x="13021" y="12255"/>
                  <a:pt x="10513" y="14652"/>
                </a:cubicBezTo>
                <a:cubicBezTo>
                  <a:pt x="9001" y="16128"/>
                  <a:pt x="8964" y="18783"/>
                  <a:pt x="10550" y="20185"/>
                </a:cubicBezTo>
                <a:cubicBezTo>
                  <a:pt x="10612" y="20231"/>
                  <a:pt x="10680" y="20252"/>
                  <a:pt x="10744" y="20252"/>
                </a:cubicBezTo>
                <a:cubicBezTo>
                  <a:pt x="10833" y="20252"/>
                  <a:pt x="10913" y="20212"/>
                  <a:pt x="10956" y="20148"/>
                </a:cubicBezTo>
                <a:cubicBezTo>
                  <a:pt x="11604" y="20772"/>
                  <a:pt x="12408" y="20988"/>
                  <a:pt x="13296" y="20988"/>
                </a:cubicBezTo>
                <a:cubicBezTo>
                  <a:pt x="15329" y="20988"/>
                  <a:pt x="17802" y="19851"/>
                  <a:pt x="19861" y="19851"/>
                </a:cubicBezTo>
                <a:cubicBezTo>
                  <a:pt x="20894" y="19851"/>
                  <a:pt x="21822" y="20137"/>
                  <a:pt x="22538" y="20996"/>
                </a:cubicBezTo>
                <a:cubicBezTo>
                  <a:pt x="25515" y="24619"/>
                  <a:pt x="18899" y="27754"/>
                  <a:pt x="15887" y="27754"/>
                </a:cubicBezTo>
                <a:cubicBezTo>
                  <a:pt x="15802" y="27754"/>
                  <a:pt x="15719" y="27752"/>
                  <a:pt x="15640" y="27746"/>
                </a:cubicBezTo>
                <a:cubicBezTo>
                  <a:pt x="12579" y="27525"/>
                  <a:pt x="10735" y="24833"/>
                  <a:pt x="8411" y="23136"/>
                </a:cubicBezTo>
                <a:cubicBezTo>
                  <a:pt x="8344" y="23085"/>
                  <a:pt x="8275" y="23064"/>
                  <a:pt x="8209" y="23064"/>
                </a:cubicBezTo>
                <a:cubicBezTo>
                  <a:pt x="7986" y="23064"/>
                  <a:pt x="7801" y="23314"/>
                  <a:pt x="7857" y="23542"/>
                </a:cubicBezTo>
                <a:cubicBezTo>
                  <a:pt x="7857" y="23615"/>
                  <a:pt x="7894" y="23689"/>
                  <a:pt x="7968" y="23726"/>
                </a:cubicBezTo>
                <a:cubicBezTo>
                  <a:pt x="10292" y="25718"/>
                  <a:pt x="12394" y="28374"/>
                  <a:pt x="15677" y="28558"/>
                </a:cubicBezTo>
                <a:cubicBezTo>
                  <a:pt x="15802" y="28564"/>
                  <a:pt x="15928" y="28568"/>
                  <a:pt x="16055" y="28568"/>
                </a:cubicBezTo>
                <a:cubicBezTo>
                  <a:pt x="18821" y="28568"/>
                  <a:pt x="22085" y="27045"/>
                  <a:pt x="23460" y="24611"/>
                </a:cubicBezTo>
                <a:cubicBezTo>
                  <a:pt x="24603" y="22583"/>
                  <a:pt x="23792" y="20406"/>
                  <a:pt x="21616" y="19558"/>
                </a:cubicBezTo>
                <a:cubicBezTo>
                  <a:pt x="21085" y="19352"/>
                  <a:pt x="20517" y="19272"/>
                  <a:pt x="19926" y="19272"/>
                </a:cubicBezTo>
                <a:cubicBezTo>
                  <a:pt x="17843" y="19272"/>
                  <a:pt x="15478" y="20269"/>
                  <a:pt x="13468" y="20269"/>
                </a:cubicBezTo>
                <a:cubicBezTo>
                  <a:pt x="12366" y="20269"/>
                  <a:pt x="11371" y="19969"/>
                  <a:pt x="10587" y="19042"/>
                </a:cubicBezTo>
                <a:cubicBezTo>
                  <a:pt x="10550" y="19005"/>
                  <a:pt x="10513" y="18968"/>
                  <a:pt x="10476" y="18968"/>
                </a:cubicBezTo>
                <a:cubicBezTo>
                  <a:pt x="9886" y="17677"/>
                  <a:pt x="9960" y="16054"/>
                  <a:pt x="11177" y="15058"/>
                </a:cubicBezTo>
                <a:cubicBezTo>
                  <a:pt x="12579" y="13878"/>
                  <a:pt x="14534" y="14283"/>
                  <a:pt x="16194" y="14062"/>
                </a:cubicBezTo>
                <a:cubicBezTo>
                  <a:pt x="17632" y="13878"/>
                  <a:pt x="19550" y="12992"/>
                  <a:pt x="19698" y="11443"/>
                </a:cubicBezTo>
                <a:cubicBezTo>
                  <a:pt x="19717" y="11448"/>
                  <a:pt x="19736" y="11450"/>
                  <a:pt x="19756" y="11450"/>
                </a:cubicBezTo>
                <a:cubicBezTo>
                  <a:pt x="19882" y="11450"/>
                  <a:pt x="19998" y="11350"/>
                  <a:pt x="20030" y="11222"/>
                </a:cubicBezTo>
                <a:cubicBezTo>
                  <a:pt x="20288" y="9636"/>
                  <a:pt x="19034" y="8529"/>
                  <a:pt x="17485" y="8382"/>
                </a:cubicBezTo>
                <a:cubicBezTo>
                  <a:pt x="17386" y="8374"/>
                  <a:pt x="17288" y="8370"/>
                  <a:pt x="17193" y="8370"/>
                </a:cubicBezTo>
                <a:cubicBezTo>
                  <a:pt x="14075" y="8370"/>
                  <a:pt x="12593" y="12328"/>
                  <a:pt x="9444" y="12328"/>
                </a:cubicBezTo>
                <a:cubicBezTo>
                  <a:pt x="9444" y="12255"/>
                  <a:pt x="9370" y="12181"/>
                  <a:pt x="9296" y="12107"/>
                </a:cubicBezTo>
                <a:cubicBezTo>
                  <a:pt x="5681" y="9968"/>
                  <a:pt x="6456" y="6464"/>
                  <a:pt x="9112" y="3992"/>
                </a:cubicBezTo>
                <a:cubicBezTo>
                  <a:pt x="11329" y="1951"/>
                  <a:pt x="14185" y="850"/>
                  <a:pt x="17167" y="850"/>
                </a:cubicBezTo>
                <a:cubicBezTo>
                  <a:pt x="17309" y="850"/>
                  <a:pt x="17452" y="852"/>
                  <a:pt x="17595" y="857"/>
                </a:cubicBezTo>
                <a:cubicBezTo>
                  <a:pt x="20694" y="1005"/>
                  <a:pt x="25009" y="2480"/>
                  <a:pt x="26005" y="5800"/>
                </a:cubicBezTo>
                <a:cubicBezTo>
                  <a:pt x="26890" y="8677"/>
                  <a:pt x="25636" y="12328"/>
                  <a:pt x="23312" y="14173"/>
                </a:cubicBezTo>
                <a:cubicBezTo>
                  <a:pt x="23277" y="14165"/>
                  <a:pt x="23243" y="14161"/>
                  <a:pt x="23210" y="14161"/>
                </a:cubicBezTo>
                <a:cubicBezTo>
                  <a:pt x="22779" y="14161"/>
                  <a:pt x="22682" y="14810"/>
                  <a:pt x="23128" y="14947"/>
                </a:cubicBezTo>
                <a:cubicBezTo>
                  <a:pt x="27591" y="16091"/>
                  <a:pt x="30136" y="20554"/>
                  <a:pt x="29472" y="25017"/>
                </a:cubicBezTo>
                <a:cubicBezTo>
                  <a:pt x="28735" y="29923"/>
                  <a:pt x="24935" y="33501"/>
                  <a:pt x="20509" y="35197"/>
                </a:cubicBezTo>
                <a:cubicBezTo>
                  <a:pt x="18267" y="36062"/>
                  <a:pt x="15910" y="36498"/>
                  <a:pt x="13555" y="36498"/>
                </a:cubicBezTo>
                <a:cubicBezTo>
                  <a:pt x="11493" y="36498"/>
                  <a:pt x="9432" y="36164"/>
                  <a:pt x="7452" y="35492"/>
                </a:cubicBezTo>
                <a:cubicBezTo>
                  <a:pt x="4833" y="34496"/>
                  <a:pt x="1882" y="32542"/>
                  <a:pt x="2878" y="29333"/>
                </a:cubicBezTo>
                <a:cubicBezTo>
                  <a:pt x="3579" y="27193"/>
                  <a:pt x="5534" y="24574"/>
                  <a:pt x="7599" y="23800"/>
                </a:cubicBezTo>
                <a:cubicBezTo>
                  <a:pt x="7710" y="23763"/>
                  <a:pt x="7784" y="23689"/>
                  <a:pt x="7784" y="23578"/>
                </a:cubicBezTo>
                <a:cubicBezTo>
                  <a:pt x="7784" y="23418"/>
                  <a:pt x="7672" y="23313"/>
                  <a:pt x="7521" y="23313"/>
                </a:cubicBezTo>
                <a:cubicBezTo>
                  <a:pt x="7499" y="23313"/>
                  <a:pt x="7476" y="23315"/>
                  <a:pt x="7452" y="23320"/>
                </a:cubicBezTo>
                <a:cubicBezTo>
                  <a:pt x="3505" y="24464"/>
                  <a:pt x="1" y="30439"/>
                  <a:pt x="3247" y="33833"/>
                </a:cubicBezTo>
                <a:cubicBezTo>
                  <a:pt x="5686" y="36364"/>
                  <a:pt x="9460" y="37316"/>
                  <a:pt x="13163" y="37316"/>
                </a:cubicBezTo>
                <a:cubicBezTo>
                  <a:pt x="15396" y="37316"/>
                  <a:pt x="17603" y="36970"/>
                  <a:pt x="19476" y="36414"/>
                </a:cubicBezTo>
                <a:cubicBezTo>
                  <a:pt x="24714" y="34828"/>
                  <a:pt x="29435" y="30845"/>
                  <a:pt x="30284" y="25201"/>
                </a:cubicBezTo>
                <a:cubicBezTo>
                  <a:pt x="30985" y="20517"/>
                  <a:pt x="28439" y="15869"/>
                  <a:pt x="23976" y="14357"/>
                </a:cubicBezTo>
                <a:cubicBezTo>
                  <a:pt x="26485" y="12476"/>
                  <a:pt x="27554" y="8898"/>
                  <a:pt x="26890" y="5874"/>
                </a:cubicBezTo>
                <a:cubicBezTo>
                  <a:pt x="26042" y="2001"/>
                  <a:pt x="21136" y="193"/>
                  <a:pt x="17595" y="9"/>
                </a:cubicBezTo>
                <a:cubicBezTo>
                  <a:pt x="17441" y="3"/>
                  <a:pt x="17288" y="0"/>
                  <a:pt x="17134" y="0"/>
                </a:cubicBezTo>
                <a:close/>
              </a:path>
            </a:pathLst>
          </a:custGeom>
          <a:solidFill>
            <a:srgbClr val="1C1C1B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51"/>
          <p:cNvGrpSpPr/>
          <p:nvPr/>
        </p:nvGrpSpPr>
        <p:grpSpPr>
          <a:xfrm>
            <a:off x="1179950" y="1691085"/>
            <a:ext cx="1373162" cy="1193820"/>
            <a:chOff x="1240825" y="240075"/>
            <a:chExt cx="5918800" cy="5145775"/>
          </a:xfrm>
        </p:grpSpPr>
        <p:sp>
          <p:nvSpPr>
            <p:cNvPr id="1330" name="Google Shape;1330;p51"/>
            <p:cNvSpPr/>
            <p:nvPr/>
          </p:nvSpPr>
          <p:spPr>
            <a:xfrm>
              <a:off x="1410000" y="323650"/>
              <a:ext cx="5749625" cy="4943150"/>
            </a:xfrm>
            <a:custGeom>
              <a:avLst/>
              <a:gdLst/>
              <a:ahLst/>
              <a:cxnLst/>
              <a:rect l="l" t="t" r="r" b="b"/>
              <a:pathLst>
                <a:path w="229985" h="197726" extrusionOk="0">
                  <a:moveTo>
                    <a:pt x="90693" y="0"/>
                  </a:moveTo>
                  <a:cubicBezTo>
                    <a:pt x="87728" y="0"/>
                    <a:pt x="84703" y="126"/>
                    <a:pt x="81621" y="385"/>
                  </a:cubicBezTo>
                  <a:cubicBezTo>
                    <a:pt x="82044" y="1654"/>
                    <a:pt x="81198" y="3134"/>
                    <a:pt x="79295" y="3134"/>
                  </a:cubicBezTo>
                  <a:cubicBezTo>
                    <a:pt x="78882" y="3128"/>
                    <a:pt x="78471" y="3125"/>
                    <a:pt x="78060" y="3125"/>
                  </a:cubicBezTo>
                  <a:cubicBezTo>
                    <a:pt x="49848" y="3125"/>
                    <a:pt x="26253" y="17393"/>
                    <a:pt x="13956" y="38235"/>
                  </a:cubicBezTo>
                  <a:cubicBezTo>
                    <a:pt x="0" y="61284"/>
                    <a:pt x="1480" y="88561"/>
                    <a:pt x="4652" y="113513"/>
                  </a:cubicBezTo>
                  <a:cubicBezTo>
                    <a:pt x="7612" y="136349"/>
                    <a:pt x="13110" y="161724"/>
                    <a:pt x="33410" y="178852"/>
                  </a:cubicBezTo>
                  <a:cubicBezTo>
                    <a:pt x="48634" y="191399"/>
                    <a:pt x="70213" y="197726"/>
                    <a:pt x="91652" y="197726"/>
                  </a:cubicBezTo>
                  <a:cubicBezTo>
                    <a:pt x="97309" y="197726"/>
                    <a:pt x="102957" y="197285"/>
                    <a:pt x="108475" y="196402"/>
                  </a:cubicBezTo>
                  <a:cubicBezTo>
                    <a:pt x="229985" y="176631"/>
                    <a:pt x="201655" y="0"/>
                    <a:pt x="90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1240825" y="240075"/>
              <a:ext cx="5918800" cy="5145775"/>
            </a:xfrm>
            <a:custGeom>
              <a:avLst/>
              <a:gdLst/>
              <a:ahLst/>
              <a:cxnLst/>
              <a:rect l="l" t="t" r="r" b="b"/>
              <a:pathLst>
                <a:path w="236752" h="205831" extrusionOk="0">
                  <a:moveTo>
                    <a:pt x="97460" y="3343"/>
                  </a:moveTo>
                  <a:cubicBezTo>
                    <a:pt x="208422" y="3343"/>
                    <a:pt x="236752" y="179974"/>
                    <a:pt x="115242" y="199745"/>
                  </a:cubicBezTo>
                  <a:cubicBezTo>
                    <a:pt x="109644" y="200641"/>
                    <a:pt x="103912" y="201091"/>
                    <a:pt x="98173" y="201091"/>
                  </a:cubicBezTo>
                  <a:cubicBezTo>
                    <a:pt x="76815" y="201091"/>
                    <a:pt x="55343" y="194861"/>
                    <a:pt x="40177" y="182195"/>
                  </a:cubicBezTo>
                  <a:cubicBezTo>
                    <a:pt x="19877" y="165067"/>
                    <a:pt x="14379" y="139692"/>
                    <a:pt x="11419" y="116856"/>
                  </a:cubicBezTo>
                  <a:cubicBezTo>
                    <a:pt x="8247" y="91904"/>
                    <a:pt x="6767" y="64627"/>
                    <a:pt x="20723" y="41578"/>
                  </a:cubicBezTo>
                  <a:cubicBezTo>
                    <a:pt x="33020" y="20736"/>
                    <a:pt x="56615" y="6468"/>
                    <a:pt x="84827" y="6468"/>
                  </a:cubicBezTo>
                  <a:cubicBezTo>
                    <a:pt x="85238" y="6468"/>
                    <a:pt x="85649" y="6471"/>
                    <a:pt x="86062" y="6477"/>
                  </a:cubicBezTo>
                  <a:cubicBezTo>
                    <a:pt x="87965" y="6477"/>
                    <a:pt x="88811" y="4997"/>
                    <a:pt x="88388" y="3728"/>
                  </a:cubicBezTo>
                  <a:cubicBezTo>
                    <a:pt x="91470" y="3469"/>
                    <a:pt x="94495" y="3343"/>
                    <a:pt x="97460" y="3343"/>
                  </a:cubicBezTo>
                  <a:close/>
                  <a:moveTo>
                    <a:pt x="98040" y="1"/>
                  </a:moveTo>
                  <a:cubicBezTo>
                    <a:pt x="91791" y="1"/>
                    <a:pt x="85324" y="586"/>
                    <a:pt x="78661" y="1825"/>
                  </a:cubicBezTo>
                  <a:cubicBezTo>
                    <a:pt x="33833" y="2248"/>
                    <a:pt x="7824" y="42001"/>
                    <a:pt x="4230" y="75199"/>
                  </a:cubicBezTo>
                  <a:cubicBezTo>
                    <a:pt x="1" y="111992"/>
                    <a:pt x="4864" y="165913"/>
                    <a:pt x="43137" y="190864"/>
                  </a:cubicBezTo>
                  <a:cubicBezTo>
                    <a:pt x="58926" y="201081"/>
                    <a:pt x="77776" y="205831"/>
                    <a:pt x="96710" y="205831"/>
                  </a:cubicBezTo>
                  <a:cubicBezTo>
                    <a:pt x="120882" y="205831"/>
                    <a:pt x="145193" y="198089"/>
                    <a:pt x="163453" y="184098"/>
                  </a:cubicBezTo>
                  <a:cubicBezTo>
                    <a:pt x="201303" y="155340"/>
                    <a:pt x="208916" y="110301"/>
                    <a:pt x="194114" y="70970"/>
                  </a:cubicBezTo>
                  <a:cubicBezTo>
                    <a:pt x="179926" y="33261"/>
                    <a:pt x="145137" y="1"/>
                    <a:pt x="9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51"/>
          <p:cNvSpPr/>
          <p:nvPr/>
        </p:nvSpPr>
        <p:spPr>
          <a:xfrm>
            <a:off x="1588542" y="1989120"/>
            <a:ext cx="336369" cy="597735"/>
          </a:xfrm>
          <a:custGeom>
            <a:avLst/>
            <a:gdLst/>
            <a:ahLst/>
            <a:cxnLst/>
            <a:rect l="l" t="t" r="r" b="b"/>
            <a:pathLst>
              <a:path w="20509" h="36441" extrusionOk="0">
                <a:moveTo>
                  <a:pt x="14881" y="811"/>
                </a:moveTo>
                <a:cubicBezTo>
                  <a:pt x="14974" y="811"/>
                  <a:pt x="15067" y="814"/>
                  <a:pt x="15160" y="820"/>
                </a:cubicBezTo>
                <a:cubicBezTo>
                  <a:pt x="17853" y="2110"/>
                  <a:pt x="18148" y="5725"/>
                  <a:pt x="17816" y="8492"/>
                </a:cubicBezTo>
                <a:cubicBezTo>
                  <a:pt x="17521" y="11037"/>
                  <a:pt x="17152" y="13582"/>
                  <a:pt x="17004" y="16127"/>
                </a:cubicBezTo>
                <a:cubicBezTo>
                  <a:pt x="16894" y="18819"/>
                  <a:pt x="16931" y="21512"/>
                  <a:pt x="17152" y="24205"/>
                </a:cubicBezTo>
                <a:cubicBezTo>
                  <a:pt x="17263" y="25533"/>
                  <a:pt x="17410" y="26897"/>
                  <a:pt x="17631" y="28188"/>
                </a:cubicBezTo>
                <a:cubicBezTo>
                  <a:pt x="17816" y="29516"/>
                  <a:pt x="18332" y="30955"/>
                  <a:pt x="18332" y="32283"/>
                </a:cubicBezTo>
                <a:cubicBezTo>
                  <a:pt x="18295" y="33278"/>
                  <a:pt x="17484" y="34643"/>
                  <a:pt x="16672" y="35049"/>
                </a:cubicBezTo>
                <a:cubicBezTo>
                  <a:pt x="15935" y="35270"/>
                  <a:pt x="15160" y="35418"/>
                  <a:pt x="14422" y="35455"/>
                </a:cubicBezTo>
                <a:cubicBezTo>
                  <a:pt x="13967" y="35521"/>
                  <a:pt x="13508" y="35561"/>
                  <a:pt x="13054" y="35561"/>
                </a:cubicBezTo>
                <a:cubicBezTo>
                  <a:pt x="12000" y="35561"/>
                  <a:pt x="10972" y="35347"/>
                  <a:pt x="10070" y="34754"/>
                </a:cubicBezTo>
                <a:cubicBezTo>
                  <a:pt x="7009" y="32688"/>
                  <a:pt x="9738" y="28631"/>
                  <a:pt x="10513" y="25975"/>
                </a:cubicBezTo>
                <a:cubicBezTo>
                  <a:pt x="11841" y="21069"/>
                  <a:pt x="11435" y="15906"/>
                  <a:pt x="11066" y="10926"/>
                </a:cubicBezTo>
                <a:cubicBezTo>
                  <a:pt x="11043" y="10693"/>
                  <a:pt x="10842" y="10548"/>
                  <a:pt x="10642" y="10548"/>
                </a:cubicBezTo>
                <a:cubicBezTo>
                  <a:pt x="10525" y="10548"/>
                  <a:pt x="10409" y="10596"/>
                  <a:pt x="10328" y="10705"/>
                </a:cubicBezTo>
                <a:cubicBezTo>
                  <a:pt x="10264" y="10640"/>
                  <a:pt x="10175" y="10601"/>
                  <a:pt x="10090" y="10601"/>
                </a:cubicBezTo>
                <a:cubicBezTo>
                  <a:pt x="10028" y="10601"/>
                  <a:pt x="9969" y="10622"/>
                  <a:pt x="9922" y="10668"/>
                </a:cubicBezTo>
                <a:cubicBezTo>
                  <a:pt x="9111" y="11442"/>
                  <a:pt x="8300" y="12254"/>
                  <a:pt x="7488" y="13065"/>
                </a:cubicBezTo>
                <a:lnTo>
                  <a:pt x="6381" y="14135"/>
                </a:lnTo>
                <a:cubicBezTo>
                  <a:pt x="5722" y="14794"/>
                  <a:pt x="5711" y="14953"/>
                  <a:pt x="4874" y="14953"/>
                </a:cubicBezTo>
                <a:cubicBezTo>
                  <a:pt x="4775" y="14953"/>
                  <a:pt x="4663" y="14950"/>
                  <a:pt x="4537" y="14947"/>
                </a:cubicBezTo>
                <a:cubicBezTo>
                  <a:pt x="3246" y="14910"/>
                  <a:pt x="2951" y="14430"/>
                  <a:pt x="2324" y="13434"/>
                </a:cubicBezTo>
                <a:cubicBezTo>
                  <a:pt x="1955" y="12881"/>
                  <a:pt x="1660" y="12328"/>
                  <a:pt x="1439" y="11738"/>
                </a:cubicBezTo>
                <a:cubicBezTo>
                  <a:pt x="775" y="10115"/>
                  <a:pt x="1181" y="8381"/>
                  <a:pt x="2693" y="7422"/>
                </a:cubicBezTo>
                <a:lnTo>
                  <a:pt x="8410" y="3881"/>
                </a:lnTo>
                <a:cubicBezTo>
                  <a:pt x="10363" y="2603"/>
                  <a:pt x="12487" y="811"/>
                  <a:pt x="14881" y="811"/>
                </a:cubicBezTo>
                <a:close/>
                <a:moveTo>
                  <a:pt x="13996" y="1"/>
                </a:moveTo>
                <a:cubicBezTo>
                  <a:pt x="13878" y="1"/>
                  <a:pt x="13795" y="97"/>
                  <a:pt x="13795" y="192"/>
                </a:cubicBezTo>
                <a:cubicBezTo>
                  <a:pt x="11177" y="598"/>
                  <a:pt x="8742" y="2774"/>
                  <a:pt x="6640" y="4102"/>
                </a:cubicBezTo>
                <a:cubicBezTo>
                  <a:pt x="4869" y="5172"/>
                  <a:pt x="2914" y="6168"/>
                  <a:pt x="1291" y="7459"/>
                </a:cubicBezTo>
                <a:cubicBezTo>
                  <a:pt x="295" y="8233"/>
                  <a:pt x="0" y="8713"/>
                  <a:pt x="148" y="9967"/>
                </a:cubicBezTo>
                <a:cubicBezTo>
                  <a:pt x="332" y="11848"/>
                  <a:pt x="2029" y="15684"/>
                  <a:pt x="4095" y="16238"/>
                </a:cubicBezTo>
                <a:cubicBezTo>
                  <a:pt x="4253" y="16277"/>
                  <a:pt x="4400" y="16296"/>
                  <a:pt x="4538" y="16296"/>
                </a:cubicBezTo>
                <a:cubicBezTo>
                  <a:pt x="5168" y="16296"/>
                  <a:pt x="5609" y="15910"/>
                  <a:pt x="6123" y="15426"/>
                </a:cubicBezTo>
                <a:cubicBezTo>
                  <a:pt x="7599" y="14098"/>
                  <a:pt x="8927" y="12549"/>
                  <a:pt x="10218" y="11074"/>
                </a:cubicBezTo>
                <a:cubicBezTo>
                  <a:pt x="10513" y="14983"/>
                  <a:pt x="10808" y="18967"/>
                  <a:pt x="10254" y="22877"/>
                </a:cubicBezTo>
                <a:cubicBezTo>
                  <a:pt x="9959" y="24795"/>
                  <a:pt x="9443" y="26676"/>
                  <a:pt x="8742" y="28483"/>
                </a:cubicBezTo>
                <a:cubicBezTo>
                  <a:pt x="8300" y="29664"/>
                  <a:pt x="7746" y="30881"/>
                  <a:pt x="7746" y="32172"/>
                </a:cubicBezTo>
                <a:cubicBezTo>
                  <a:pt x="7820" y="34459"/>
                  <a:pt x="9627" y="35971"/>
                  <a:pt x="11804" y="36303"/>
                </a:cubicBezTo>
                <a:cubicBezTo>
                  <a:pt x="12281" y="36389"/>
                  <a:pt x="12891" y="36440"/>
                  <a:pt x="13552" y="36440"/>
                </a:cubicBezTo>
                <a:cubicBezTo>
                  <a:pt x="15443" y="36440"/>
                  <a:pt x="17762" y="36021"/>
                  <a:pt x="18664" y="34791"/>
                </a:cubicBezTo>
                <a:cubicBezTo>
                  <a:pt x="19291" y="33942"/>
                  <a:pt x="19254" y="32947"/>
                  <a:pt x="19107" y="31951"/>
                </a:cubicBezTo>
                <a:cubicBezTo>
                  <a:pt x="18849" y="30143"/>
                  <a:pt x="18443" y="28373"/>
                  <a:pt x="18222" y="26565"/>
                </a:cubicBezTo>
                <a:cubicBezTo>
                  <a:pt x="17742" y="22582"/>
                  <a:pt x="17631" y="18561"/>
                  <a:pt x="17927" y="14541"/>
                </a:cubicBezTo>
                <a:cubicBezTo>
                  <a:pt x="18222" y="10631"/>
                  <a:pt x="20509" y="2037"/>
                  <a:pt x="15381" y="303"/>
                </a:cubicBezTo>
                <a:cubicBezTo>
                  <a:pt x="15345" y="229"/>
                  <a:pt x="15308" y="156"/>
                  <a:pt x="15234" y="156"/>
                </a:cubicBezTo>
                <a:lnTo>
                  <a:pt x="14976" y="156"/>
                </a:lnTo>
                <a:cubicBezTo>
                  <a:pt x="14681" y="82"/>
                  <a:pt x="14349" y="45"/>
                  <a:pt x="14054" y="8"/>
                </a:cubicBezTo>
                <a:cubicBezTo>
                  <a:pt x="14034" y="3"/>
                  <a:pt x="14015" y="1"/>
                  <a:pt x="13996" y="1"/>
                </a:cubicBezTo>
                <a:close/>
              </a:path>
            </a:pathLst>
          </a:custGeom>
          <a:solidFill>
            <a:srgbClr val="1C1C1B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51"/>
          <p:cNvGrpSpPr/>
          <p:nvPr/>
        </p:nvGrpSpPr>
        <p:grpSpPr>
          <a:xfrm>
            <a:off x="3991975" y="1691085"/>
            <a:ext cx="1373162" cy="1193820"/>
            <a:chOff x="1240825" y="240075"/>
            <a:chExt cx="5918800" cy="5145775"/>
          </a:xfrm>
        </p:grpSpPr>
        <p:sp>
          <p:nvSpPr>
            <p:cNvPr id="1336" name="Google Shape;1336;p51"/>
            <p:cNvSpPr/>
            <p:nvPr/>
          </p:nvSpPr>
          <p:spPr>
            <a:xfrm>
              <a:off x="1410000" y="323650"/>
              <a:ext cx="5749625" cy="4943150"/>
            </a:xfrm>
            <a:custGeom>
              <a:avLst/>
              <a:gdLst/>
              <a:ahLst/>
              <a:cxnLst/>
              <a:rect l="l" t="t" r="r" b="b"/>
              <a:pathLst>
                <a:path w="229985" h="197726" extrusionOk="0">
                  <a:moveTo>
                    <a:pt x="90693" y="0"/>
                  </a:moveTo>
                  <a:cubicBezTo>
                    <a:pt x="87728" y="0"/>
                    <a:pt x="84703" y="126"/>
                    <a:pt x="81621" y="385"/>
                  </a:cubicBezTo>
                  <a:cubicBezTo>
                    <a:pt x="82044" y="1654"/>
                    <a:pt x="81198" y="3134"/>
                    <a:pt x="79295" y="3134"/>
                  </a:cubicBezTo>
                  <a:cubicBezTo>
                    <a:pt x="78882" y="3128"/>
                    <a:pt x="78471" y="3125"/>
                    <a:pt x="78060" y="3125"/>
                  </a:cubicBezTo>
                  <a:cubicBezTo>
                    <a:pt x="49848" y="3125"/>
                    <a:pt x="26253" y="17393"/>
                    <a:pt x="13956" y="38235"/>
                  </a:cubicBezTo>
                  <a:cubicBezTo>
                    <a:pt x="0" y="61284"/>
                    <a:pt x="1480" y="88561"/>
                    <a:pt x="4652" y="113513"/>
                  </a:cubicBezTo>
                  <a:cubicBezTo>
                    <a:pt x="7612" y="136349"/>
                    <a:pt x="13110" y="161724"/>
                    <a:pt x="33410" y="178852"/>
                  </a:cubicBezTo>
                  <a:cubicBezTo>
                    <a:pt x="48634" y="191399"/>
                    <a:pt x="70213" y="197726"/>
                    <a:pt x="91652" y="197726"/>
                  </a:cubicBezTo>
                  <a:cubicBezTo>
                    <a:pt x="97309" y="197726"/>
                    <a:pt x="102957" y="197285"/>
                    <a:pt x="108475" y="196402"/>
                  </a:cubicBezTo>
                  <a:cubicBezTo>
                    <a:pt x="229985" y="176631"/>
                    <a:pt x="201655" y="0"/>
                    <a:pt x="90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1240825" y="240075"/>
              <a:ext cx="5918800" cy="5145775"/>
            </a:xfrm>
            <a:custGeom>
              <a:avLst/>
              <a:gdLst/>
              <a:ahLst/>
              <a:cxnLst/>
              <a:rect l="l" t="t" r="r" b="b"/>
              <a:pathLst>
                <a:path w="236752" h="205831" extrusionOk="0">
                  <a:moveTo>
                    <a:pt x="97460" y="3343"/>
                  </a:moveTo>
                  <a:cubicBezTo>
                    <a:pt x="208422" y="3343"/>
                    <a:pt x="236752" y="179974"/>
                    <a:pt x="115242" y="199745"/>
                  </a:cubicBezTo>
                  <a:cubicBezTo>
                    <a:pt x="109644" y="200641"/>
                    <a:pt x="103912" y="201091"/>
                    <a:pt x="98173" y="201091"/>
                  </a:cubicBezTo>
                  <a:cubicBezTo>
                    <a:pt x="76815" y="201091"/>
                    <a:pt x="55343" y="194861"/>
                    <a:pt x="40177" y="182195"/>
                  </a:cubicBezTo>
                  <a:cubicBezTo>
                    <a:pt x="19877" y="165067"/>
                    <a:pt x="14379" y="139692"/>
                    <a:pt x="11419" y="116856"/>
                  </a:cubicBezTo>
                  <a:cubicBezTo>
                    <a:pt x="8247" y="91904"/>
                    <a:pt x="6767" y="64627"/>
                    <a:pt x="20723" y="41578"/>
                  </a:cubicBezTo>
                  <a:cubicBezTo>
                    <a:pt x="33020" y="20736"/>
                    <a:pt x="56615" y="6468"/>
                    <a:pt x="84827" y="6468"/>
                  </a:cubicBezTo>
                  <a:cubicBezTo>
                    <a:pt x="85238" y="6468"/>
                    <a:pt x="85649" y="6471"/>
                    <a:pt x="86062" y="6477"/>
                  </a:cubicBezTo>
                  <a:cubicBezTo>
                    <a:pt x="87965" y="6477"/>
                    <a:pt x="88811" y="4997"/>
                    <a:pt x="88388" y="3728"/>
                  </a:cubicBezTo>
                  <a:cubicBezTo>
                    <a:pt x="91470" y="3469"/>
                    <a:pt x="94495" y="3343"/>
                    <a:pt x="97460" y="3343"/>
                  </a:cubicBezTo>
                  <a:close/>
                  <a:moveTo>
                    <a:pt x="98040" y="1"/>
                  </a:moveTo>
                  <a:cubicBezTo>
                    <a:pt x="91791" y="1"/>
                    <a:pt x="85324" y="586"/>
                    <a:pt x="78661" y="1825"/>
                  </a:cubicBezTo>
                  <a:cubicBezTo>
                    <a:pt x="33833" y="2248"/>
                    <a:pt x="7824" y="42001"/>
                    <a:pt x="4230" y="75199"/>
                  </a:cubicBezTo>
                  <a:cubicBezTo>
                    <a:pt x="1" y="111992"/>
                    <a:pt x="4864" y="165913"/>
                    <a:pt x="43137" y="190864"/>
                  </a:cubicBezTo>
                  <a:cubicBezTo>
                    <a:pt x="58926" y="201081"/>
                    <a:pt x="77776" y="205831"/>
                    <a:pt x="96710" y="205831"/>
                  </a:cubicBezTo>
                  <a:cubicBezTo>
                    <a:pt x="120882" y="205831"/>
                    <a:pt x="145193" y="198089"/>
                    <a:pt x="163453" y="184098"/>
                  </a:cubicBezTo>
                  <a:cubicBezTo>
                    <a:pt x="201303" y="155340"/>
                    <a:pt x="208916" y="110301"/>
                    <a:pt x="194114" y="70970"/>
                  </a:cubicBezTo>
                  <a:cubicBezTo>
                    <a:pt x="179926" y="33261"/>
                    <a:pt x="145137" y="1"/>
                    <a:pt x="9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51"/>
          <p:cNvSpPr/>
          <p:nvPr/>
        </p:nvSpPr>
        <p:spPr>
          <a:xfrm>
            <a:off x="4359770" y="1992040"/>
            <a:ext cx="435645" cy="591896"/>
          </a:xfrm>
          <a:custGeom>
            <a:avLst/>
            <a:gdLst/>
            <a:ahLst/>
            <a:cxnLst/>
            <a:rect l="l" t="t" r="r" b="b"/>
            <a:pathLst>
              <a:path w="26562" h="36085" extrusionOk="0">
                <a:moveTo>
                  <a:pt x="14673" y="822"/>
                </a:moveTo>
                <a:cubicBezTo>
                  <a:pt x="15938" y="822"/>
                  <a:pt x="17172" y="960"/>
                  <a:pt x="18300" y="1222"/>
                </a:cubicBezTo>
                <a:cubicBezTo>
                  <a:pt x="24423" y="2661"/>
                  <a:pt x="26267" y="9706"/>
                  <a:pt x="24201" y="15017"/>
                </a:cubicBezTo>
                <a:cubicBezTo>
                  <a:pt x="21914" y="20771"/>
                  <a:pt x="16640" y="24239"/>
                  <a:pt x="11550" y="27300"/>
                </a:cubicBezTo>
                <a:cubicBezTo>
                  <a:pt x="11255" y="27484"/>
                  <a:pt x="11328" y="27964"/>
                  <a:pt x="11660" y="28075"/>
                </a:cubicBezTo>
                <a:cubicBezTo>
                  <a:pt x="11627" y="28207"/>
                  <a:pt x="11771" y="28339"/>
                  <a:pt x="11934" y="28339"/>
                </a:cubicBezTo>
                <a:cubicBezTo>
                  <a:pt x="11953" y="28339"/>
                  <a:pt x="11973" y="28337"/>
                  <a:pt x="11992" y="28333"/>
                </a:cubicBezTo>
                <a:cubicBezTo>
                  <a:pt x="13910" y="27927"/>
                  <a:pt x="15791" y="27448"/>
                  <a:pt x="17709" y="26968"/>
                </a:cubicBezTo>
                <a:cubicBezTo>
                  <a:pt x="19113" y="26609"/>
                  <a:pt x="21269" y="25585"/>
                  <a:pt x="22922" y="25585"/>
                </a:cubicBezTo>
                <a:cubicBezTo>
                  <a:pt x="23137" y="25585"/>
                  <a:pt x="23343" y="25602"/>
                  <a:pt x="23537" y="25640"/>
                </a:cubicBezTo>
                <a:cubicBezTo>
                  <a:pt x="25824" y="26046"/>
                  <a:pt x="25418" y="29476"/>
                  <a:pt x="25160" y="31136"/>
                </a:cubicBezTo>
                <a:cubicBezTo>
                  <a:pt x="24755" y="33866"/>
                  <a:pt x="22947" y="35120"/>
                  <a:pt x="20328" y="35267"/>
                </a:cubicBezTo>
                <a:cubicBezTo>
                  <a:pt x="19608" y="35306"/>
                  <a:pt x="18884" y="35322"/>
                  <a:pt x="18158" y="35322"/>
                </a:cubicBezTo>
                <a:cubicBezTo>
                  <a:pt x="15429" y="35322"/>
                  <a:pt x="12673" y="35096"/>
                  <a:pt x="9964" y="35009"/>
                </a:cubicBezTo>
                <a:cubicBezTo>
                  <a:pt x="8377" y="34935"/>
                  <a:pt x="6459" y="35009"/>
                  <a:pt x="5058" y="34087"/>
                </a:cubicBezTo>
                <a:cubicBezTo>
                  <a:pt x="2771" y="32612"/>
                  <a:pt x="3546" y="29329"/>
                  <a:pt x="4652" y="27374"/>
                </a:cubicBezTo>
                <a:cubicBezTo>
                  <a:pt x="6459" y="24239"/>
                  <a:pt x="9632" y="22394"/>
                  <a:pt x="12656" y="20587"/>
                </a:cubicBezTo>
                <a:cubicBezTo>
                  <a:pt x="15054" y="19148"/>
                  <a:pt x="17931" y="17599"/>
                  <a:pt x="19369" y="15091"/>
                </a:cubicBezTo>
                <a:cubicBezTo>
                  <a:pt x="20365" y="13394"/>
                  <a:pt x="20365" y="11366"/>
                  <a:pt x="18853" y="9964"/>
                </a:cubicBezTo>
                <a:cubicBezTo>
                  <a:pt x="17981" y="9177"/>
                  <a:pt x="16961" y="8868"/>
                  <a:pt x="15908" y="8868"/>
                </a:cubicBezTo>
                <a:cubicBezTo>
                  <a:pt x="15135" y="8868"/>
                  <a:pt x="14343" y="9035"/>
                  <a:pt x="13578" y="9300"/>
                </a:cubicBezTo>
                <a:cubicBezTo>
                  <a:pt x="13578" y="9220"/>
                  <a:pt x="13502" y="9160"/>
                  <a:pt x="13431" y="9160"/>
                </a:cubicBezTo>
                <a:cubicBezTo>
                  <a:pt x="13404" y="9160"/>
                  <a:pt x="13378" y="9169"/>
                  <a:pt x="13357" y="9189"/>
                </a:cubicBezTo>
                <a:cubicBezTo>
                  <a:pt x="11070" y="10222"/>
                  <a:pt x="10074" y="11734"/>
                  <a:pt x="8451" y="13505"/>
                </a:cubicBezTo>
                <a:cubicBezTo>
                  <a:pt x="8046" y="14058"/>
                  <a:pt x="7492" y="14501"/>
                  <a:pt x="6865" y="14722"/>
                </a:cubicBezTo>
                <a:lnTo>
                  <a:pt x="4320" y="13800"/>
                </a:lnTo>
                <a:cubicBezTo>
                  <a:pt x="3693" y="13321"/>
                  <a:pt x="3214" y="12177"/>
                  <a:pt x="2992" y="11439"/>
                </a:cubicBezTo>
                <a:cubicBezTo>
                  <a:pt x="2697" y="10112"/>
                  <a:pt x="2734" y="8710"/>
                  <a:pt x="3177" y="7456"/>
                </a:cubicBezTo>
                <a:cubicBezTo>
                  <a:pt x="4693" y="2790"/>
                  <a:pt x="9898" y="822"/>
                  <a:pt x="14673" y="822"/>
                </a:cubicBezTo>
                <a:close/>
                <a:moveTo>
                  <a:pt x="14768" y="0"/>
                </a:moveTo>
                <a:cubicBezTo>
                  <a:pt x="7731" y="0"/>
                  <a:pt x="1" y="4495"/>
                  <a:pt x="2291" y="11882"/>
                </a:cubicBezTo>
                <a:cubicBezTo>
                  <a:pt x="2843" y="13605"/>
                  <a:pt x="4360" y="15489"/>
                  <a:pt x="6271" y="15489"/>
                </a:cubicBezTo>
                <a:cubicBezTo>
                  <a:pt x="6406" y="15489"/>
                  <a:pt x="6542" y="15479"/>
                  <a:pt x="6681" y="15460"/>
                </a:cubicBezTo>
                <a:cubicBezTo>
                  <a:pt x="7714" y="15349"/>
                  <a:pt x="8414" y="14685"/>
                  <a:pt x="9041" y="13948"/>
                </a:cubicBezTo>
                <a:cubicBezTo>
                  <a:pt x="10148" y="12583"/>
                  <a:pt x="11107" y="11329"/>
                  <a:pt x="12398" y="10259"/>
                </a:cubicBezTo>
                <a:cubicBezTo>
                  <a:pt x="12468" y="10329"/>
                  <a:pt x="12538" y="10355"/>
                  <a:pt x="12618" y="10355"/>
                </a:cubicBezTo>
                <a:cubicBezTo>
                  <a:pt x="12664" y="10355"/>
                  <a:pt x="12713" y="10346"/>
                  <a:pt x="12767" y="10333"/>
                </a:cubicBezTo>
                <a:cubicBezTo>
                  <a:pt x="13636" y="9939"/>
                  <a:pt x="14730" y="9641"/>
                  <a:pt x="15779" y="9641"/>
                </a:cubicBezTo>
                <a:cubicBezTo>
                  <a:pt x="17090" y="9641"/>
                  <a:pt x="18328" y="10107"/>
                  <a:pt x="18964" y="11439"/>
                </a:cubicBezTo>
                <a:cubicBezTo>
                  <a:pt x="20181" y="13948"/>
                  <a:pt x="17562" y="16234"/>
                  <a:pt x="15828" y="17562"/>
                </a:cubicBezTo>
                <a:cubicBezTo>
                  <a:pt x="13357" y="19444"/>
                  <a:pt x="10443" y="20734"/>
                  <a:pt x="7972" y="22616"/>
                </a:cubicBezTo>
                <a:cubicBezTo>
                  <a:pt x="5058" y="24829"/>
                  <a:pt x="521" y="30325"/>
                  <a:pt x="3767" y="34050"/>
                </a:cubicBezTo>
                <a:cubicBezTo>
                  <a:pt x="5021" y="35489"/>
                  <a:pt x="7123" y="35673"/>
                  <a:pt x="8931" y="35784"/>
                </a:cubicBezTo>
                <a:cubicBezTo>
                  <a:pt x="12177" y="35931"/>
                  <a:pt x="15496" y="36042"/>
                  <a:pt x="18779" y="36079"/>
                </a:cubicBezTo>
                <a:cubicBezTo>
                  <a:pt x="18963" y="36082"/>
                  <a:pt x="19150" y="36084"/>
                  <a:pt x="19337" y="36084"/>
                </a:cubicBezTo>
                <a:cubicBezTo>
                  <a:pt x="21252" y="36084"/>
                  <a:pt x="23297" y="35863"/>
                  <a:pt x="24607" y="34419"/>
                </a:cubicBezTo>
                <a:cubicBezTo>
                  <a:pt x="26046" y="32833"/>
                  <a:pt x="26156" y="30435"/>
                  <a:pt x="26119" y="28407"/>
                </a:cubicBezTo>
                <a:cubicBezTo>
                  <a:pt x="26049" y="26460"/>
                  <a:pt x="25299" y="24820"/>
                  <a:pt x="23186" y="24820"/>
                </a:cubicBezTo>
                <a:cubicBezTo>
                  <a:pt x="23097" y="24820"/>
                  <a:pt x="23005" y="24823"/>
                  <a:pt x="22910" y="24829"/>
                </a:cubicBezTo>
                <a:cubicBezTo>
                  <a:pt x="21398" y="24903"/>
                  <a:pt x="19812" y="25530"/>
                  <a:pt x="18300" y="25935"/>
                </a:cubicBezTo>
                <a:cubicBezTo>
                  <a:pt x="16418" y="26452"/>
                  <a:pt x="14574" y="26968"/>
                  <a:pt x="12730" y="27521"/>
                </a:cubicBezTo>
                <a:cubicBezTo>
                  <a:pt x="17377" y="24755"/>
                  <a:pt x="21988" y="21472"/>
                  <a:pt x="24386" y="16493"/>
                </a:cubicBezTo>
                <a:cubicBezTo>
                  <a:pt x="26562" y="11993"/>
                  <a:pt x="26451" y="6275"/>
                  <a:pt x="22652" y="2661"/>
                </a:cubicBezTo>
                <a:cubicBezTo>
                  <a:pt x="20735" y="844"/>
                  <a:pt x="17816" y="0"/>
                  <a:pt x="14768" y="0"/>
                </a:cubicBezTo>
                <a:close/>
              </a:path>
            </a:pathLst>
          </a:custGeom>
          <a:solidFill>
            <a:srgbClr val="1C1C1B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1" name="Google Shape;1341;p51"/>
          <p:cNvSpPr txBox="1">
            <a:spLocks noGrp="1"/>
          </p:cNvSpPr>
          <p:nvPr>
            <p:ph type="subTitle" idx="4294967295"/>
          </p:nvPr>
        </p:nvSpPr>
        <p:spPr>
          <a:xfrm>
            <a:off x="349604" y="2871692"/>
            <a:ext cx="2814243" cy="186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2400" b="1" dirty="0">
                <a:latin typeface="Calibri" panose="020F0502020204030204" pitchFamily="34" charset="0"/>
                <a:ea typeface="Kalam"/>
                <a:cs typeface="Kalam"/>
                <a:sym typeface="Kalam"/>
              </a:rPr>
              <a:t>Lạm phát vừa phải</a:t>
            </a:r>
            <a:endParaRPr sz="2400" b="1" dirty="0">
              <a:latin typeface="Calibri" panose="020F0502020204030204" pitchFamily="34" charset="0"/>
              <a:ea typeface="Kalam"/>
              <a:cs typeface="Kalam"/>
              <a:sym typeface="Kalam"/>
            </a:endParaRPr>
          </a:p>
        </p:txBody>
      </p:sp>
      <p:sp>
        <p:nvSpPr>
          <p:cNvPr id="1343" name="Google Shape;1343;p51"/>
          <p:cNvSpPr txBox="1">
            <a:spLocks noGrp="1"/>
          </p:cNvSpPr>
          <p:nvPr>
            <p:ph type="subTitle" idx="4294967295"/>
          </p:nvPr>
        </p:nvSpPr>
        <p:spPr>
          <a:xfrm>
            <a:off x="3460649" y="2863946"/>
            <a:ext cx="2435813" cy="388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vi-VN" sz="2400" b="1" dirty="0">
                <a:latin typeface="Calibri" panose="020F0502020204030204" pitchFamily="34" charset="0"/>
                <a:cs typeface="Kalam"/>
                <a:sym typeface="Kalam"/>
              </a:rPr>
              <a:t>Lạm phát phi mã</a:t>
            </a:r>
            <a:endParaRPr sz="2400" b="1" dirty="0">
              <a:latin typeface="Calibri" panose="020F0502020204030204" pitchFamily="34" charset="0"/>
              <a:cs typeface="Kalam"/>
              <a:sym typeface="Kalam"/>
            </a:endParaRPr>
          </a:p>
        </p:txBody>
      </p:sp>
      <p:sp>
        <p:nvSpPr>
          <p:cNvPr id="1345" name="Google Shape;1345;p51"/>
          <p:cNvSpPr txBox="1">
            <a:spLocks noGrp="1"/>
          </p:cNvSpPr>
          <p:nvPr>
            <p:ph type="subTitle" idx="4294967295"/>
          </p:nvPr>
        </p:nvSpPr>
        <p:spPr>
          <a:xfrm>
            <a:off x="6358588" y="2862085"/>
            <a:ext cx="2055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vi-VN" sz="2400" b="1" dirty="0">
                <a:latin typeface="Calibri" panose="020F0502020204030204" pitchFamily="34" charset="0"/>
                <a:cs typeface="Kalam"/>
                <a:sym typeface="Kalam"/>
              </a:rPr>
              <a:t>Siêu lạm phát</a:t>
            </a:r>
            <a:endParaRPr sz="2400" b="1" dirty="0">
              <a:latin typeface="Calibri" panose="020F0502020204030204" pitchFamily="34" charset="0"/>
              <a:cs typeface="Kalam"/>
              <a:sym typeface="Kalam"/>
            </a:endParaRPr>
          </a:p>
        </p:txBody>
      </p:sp>
    </p:spTree>
    <p:extLst>
      <p:ext uri="{BB962C8B-B14F-4D97-AF65-F5344CB8AC3E}">
        <p14:creationId xmlns:p14="http://schemas.microsoft.com/office/powerpoint/2010/main" val="286175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8" grpId="0" animBg="1"/>
      <p:bldP spid="1334" grpId="0" animBg="1"/>
      <p:bldP spid="1340" grpId="0" animBg="1"/>
      <p:bldP spid="1341" grpId="0" build="p"/>
      <p:bldP spid="1343" grpId="0" build="p"/>
      <p:bldP spid="1345" grpId="0" build="p"/>
    </p:bldLst>
  </p:timing>
</p:sld>
</file>

<file path=ppt/theme/theme1.xml><?xml version="1.0" encoding="utf-8"?>
<a:theme xmlns:a="http://schemas.openxmlformats.org/drawingml/2006/main" name="Doodle Sketchbook by Slidesgo">
  <a:themeElements>
    <a:clrScheme name="Simple Light">
      <a:dk1>
        <a:srgbClr val="213054"/>
      </a:dk1>
      <a:lt1>
        <a:srgbClr val="BAE5E4"/>
      </a:lt1>
      <a:dk2>
        <a:srgbClr val="A889CC"/>
      </a:dk2>
      <a:lt2>
        <a:srgbClr val="FC7D77"/>
      </a:lt2>
      <a:accent1>
        <a:srgbClr val="FFAB40"/>
      </a:accent1>
      <a:accent2>
        <a:srgbClr val="FFFFFF"/>
      </a:accent2>
      <a:accent3>
        <a:srgbClr val="213054"/>
      </a:accent3>
      <a:accent4>
        <a:srgbClr val="BAE5E4"/>
      </a:accent4>
      <a:accent5>
        <a:srgbClr val="A889CC"/>
      </a:accent5>
      <a:accent6>
        <a:srgbClr val="FC7D77"/>
      </a:accent6>
      <a:hlink>
        <a:srgbClr val="2130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569</Words>
  <Application>Microsoft Office PowerPoint</Application>
  <PresentationFormat>Trình chiếu Trên màn hình (16:9)</PresentationFormat>
  <Paragraphs>104</Paragraphs>
  <Slides>26</Slides>
  <Notes>14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26</vt:i4>
      </vt:variant>
    </vt:vector>
  </HeadingPairs>
  <TitlesOfParts>
    <vt:vector size="37" baseType="lpstr">
      <vt:lpstr>Roboto Condensed Light</vt:lpstr>
      <vt:lpstr>Livvic</vt:lpstr>
      <vt:lpstr>Proxima Nova Semibold</vt:lpstr>
      <vt:lpstr>Kalam</vt:lpstr>
      <vt:lpstr>Montserrat</vt:lpstr>
      <vt:lpstr>Proxima Nova</vt:lpstr>
      <vt:lpstr>Times New Roman</vt:lpstr>
      <vt:lpstr>Arial</vt:lpstr>
      <vt:lpstr>Calibri</vt:lpstr>
      <vt:lpstr>Doodle Sketchbook by Slidesgo</vt:lpstr>
      <vt:lpstr>Slidesgo Final Pages</vt:lpstr>
      <vt:lpstr>LẠM PHÁT</vt:lpstr>
      <vt:lpstr>LẠM PHÁT</vt:lpstr>
      <vt:lpstr>Bản trình bày PowerPoint</vt:lpstr>
      <vt:lpstr>Trong những thập kỷ qua, hầu hết các nước phát triển đều phải đương đầu với tình trạng lạm phát cao kéo dài, ở các nước kém phát triển còn xảy ra siêu lạm phát.</vt:lpstr>
      <vt:lpstr>KHÁI NIỆM &amp; ĐO LƯỜNG</vt:lpstr>
      <vt:lpstr>ĐỊNH NGHĨA</vt:lpstr>
      <vt:lpstr>ĐẶC TRƯNG CỦA LẠM PHÁT</vt:lpstr>
      <vt:lpstr>PHÂN LOẠI LẠM PHÁT</vt:lpstr>
      <vt:lpstr>Bản trình bày PowerPoint</vt:lpstr>
      <vt:lpstr>Bản trình bày PowerPoint</vt:lpstr>
      <vt:lpstr>Bản trình bày PowerPoint</vt:lpstr>
      <vt:lpstr>Bản trình bày PowerPoint</vt:lpstr>
      <vt:lpstr>NGUYÊN NHÂN GÂY LẠM PHÁT</vt:lpstr>
      <vt:lpstr>TỪ NHIỀU NGUYÊN NHÂN KHÁC NHAU:</vt:lpstr>
      <vt:lpstr>Bản trình bày PowerPoint</vt:lpstr>
      <vt:lpstr>Ba loại chi phí có thể gây lạm phát :</vt:lpstr>
      <vt:lpstr>TIỀN TỆ  </vt:lpstr>
      <vt:lpstr>Bản trình bày PowerPoint</vt:lpstr>
      <vt:lpstr>TỔN THẤT  LẠM PHÁT GÂY RA</vt:lpstr>
      <vt:lpstr>Bản trình bày PowerPoint</vt:lpstr>
      <vt:lpstr>LẠM PHÁT ĐƯỢC DỰ TÍNH TRƯỚC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LẠM PHÁT</dc:title>
  <cp:lastModifiedBy>ut nguyen thi be</cp:lastModifiedBy>
  <cp:revision>24</cp:revision>
  <dcterms:modified xsi:type="dcterms:W3CDTF">2021-01-27T10:09:41Z</dcterms:modified>
</cp:coreProperties>
</file>